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showSpecialPlsOnTitleSld="0">
  <p:sldMasterIdLst>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1177fb5222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1177fb5222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d1f6cbf4c7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d1f6cbf4c7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d1f6cbf4c7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d1f6cbf4c7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d1f6cbf4c7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d1f6cbf4c7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d1f6cbf4c7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d1f6cbf4c7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Skippable, can be done independently</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d1f6cbf4c7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d1f6cbf4c7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Skippable, can be done independently</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d1f6cbf4c7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d1f6cbf4c7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Nice to look at as a class potentially</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d1f6cbf4c7_0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d1f6cbf4c7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Skippable, can be done independently</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d1f6cbf4c7_0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d1f6cbf4c7_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Skippable, can be done independently</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3" name="Shape 13"/>
        <p:cNvGrpSpPr/>
        <p:nvPr/>
      </p:nvGrpSpPr>
      <p:grpSpPr>
        <a:xfrm>
          <a:off x="0" y="0"/>
          <a:ext cx="0" cy="0"/>
          <a:chOff x="0" y="0"/>
          <a:chExt cx="0" cy="0"/>
        </a:xfrm>
      </p:grpSpPr>
      <p:sp>
        <p:nvSpPr>
          <p:cNvPr id="14" name="Google Shape;14;p2"/>
          <p:cNvSpPr txBox="1"/>
          <p:nvPr>
            <p:ph type="ctrTitle"/>
          </p:nvPr>
        </p:nvSpPr>
        <p:spPr>
          <a:xfrm>
            <a:off x="1143000" y="841772"/>
            <a:ext cx="6858000" cy="1790700"/>
          </a:xfrm>
          <a:prstGeom prst="rect">
            <a:avLst/>
          </a:prstGeom>
          <a:noFill/>
          <a:ln>
            <a:noFill/>
          </a:ln>
        </p:spPr>
        <p:txBody>
          <a:bodyPr anchorCtr="0" anchor="b" bIns="34275" lIns="68575" spcFirstLastPara="1" rIns="68575" wrap="square" tIns="34275">
            <a:noAutofit/>
          </a:bodyPr>
          <a:lstStyle>
            <a:lvl1pPr lvl="0" algn="ctr">
              <a:lnSpc>
                <a:spcPct val="90000"/>
              </a:lnSpc>
              <a:spcBef>
                <a:spcPts val="0"/>
              </a:spcBef>
              <a:spcAft>
                <a:spcPts val="0"/>
              </a:spcAft>
              <a:buClr>
                <a:schemeClr val="dk1"/>
              </a:buClr>
              <a:buSzPts val="4500"/>
              <a:buFont typeface="Arial"/>
              <a:buNone/>
              <a:defRPr sz="45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5" name="Google Shape;15;p2"/>
          <p:cNvSpPr txBox="1"/>
          <p:nvPr>
            <p:ph idx="1" type="subTitle"/>
          </p:nvPr>
        </p:nvSpPr>
        <p:spPr>
          <a:xfrm>
            <a:off x="1143000" y="2701528"/>
            <a:ext cx="6858000" cy="1241700"/>
          </a:xfrm>
          <a:prstGeom prst="rect">
            <a:avLst/>
          </a:prstGeom>
          <a:noFill/>
          <a:ln>
            <a:noFill/>
          </a:ln>
        </p:spPr>
        <p:txBody>
          <a:bodyPr anchorCtr="0" anchor="t" bIns="34275" lIns="68575" spcFirstLastPara="1" rIns="68575" wrap="square" tIns="34275">
            <a:noAutofit/>
          </a:bodyPr>
          <a:lstStyle>
            <a:lvl1pPr lvl="0" algn="ctr">
              <a:lnSpc>
                <a:spcPct val="90000"/>
              </a:lnSpc>
              <a:spcBef>
                <a:spcPts val="800"/>
              </a:spcBef>
              <a:spcAft>
                <a:spcPts val="0"/>
              </a:spcAft>
              <a:buClr>
                <a:schemeClr val="dk1"/>
              </a:buClr>
              <a:buSzPts val="1800"/>
              <a:buNone/>
              <a:defRPr sz="1800"/>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sp>
        <p:nvSpPr>
          <p:cNvPr id="16" name="Google Shape;16;p2"/>
          <p:cNvSpPr txBox="1"/>
          <p:nvPr>
            <p:ph idx="10" type="dt"/>
          </p:nvPr>
        </p:nvSpPr>
        <p:spPr>
          <a:xfrm>
            <a:off x="7359804" y="4821625"/>
            <a:ext cx="6534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7" name="Google Shape;17;p2"/>
          <p:cNvSpPr txBox="1"/>
          <p:nvPr>
            <p:ph idx="11" type="ftr"/>
          </p:nvPr>
        </p:nvSpPr>
        <p:spPr>
          <a:xfrm>
            <a:off x="3051580" y="4821625"/>
            <a:ext cx="41745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8" name="Google Shape;18;p2"/>
          <p:cNvSpPr txBox="1"/>
          <p:nvPr>
            <p:ph idx="12" type="sldNum"/>
          </p:nvPr>
        </p:nvSpPr>
        <p:spPr>
          <a:xfrm>
            <a:off x="8141784" y="4821625"/>
            <a:ext cx="3735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yer Logo">
  <p:cSld name="Thayer Logo">
    <p:bg>
      <p:bgPr>
        <a:solidFill>
          <a:schemeClr val="lt1"/>
        </a:solidFill>
      </p:bgPr>
    </p:bg>
    <p:spTree>
      <p:nvGrpSpPr>
        <p:cNvPr id="70" name="Shape 70"/>
        <p:cNvGrpSpPr/>
        <p:nvPr/>
      </p:nvGrpSpPr>
      <p:grpSpPr>
        <a:xfrm>
          <a:off x="0" y="0"/>
          <a:ext cx="0" cy="0"/>
          <a:chOff x="0" y="0"/>
          <a:chExt cx="0" cy="0"/>
        </a:xfrm>
      </p:grpSpPr>
      <p:sp>
        <p:nvSpPr>
          <p:cNvPr id="71" name="Google Shape;71;p11"/>
          <p:cNvSpPr txBox="1"/>
          <p:nvPr>
            <p:ph idx="10" type="dt"/>
          </p:nvPr>
        </p:nvSpPr>
        <p:spPr>
          <a:xfrm>
            <a:off x="7359804" y="4821625"/>
            <a:ext cx="6534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2" name="Google Shape;72;p11"/>
          <p:cNvSpPr txBox="1"/>
          <p:nvPr>
            <p:ph idx="11" type="ftr"/>
          </p:nvPr>
        </p:nvSpPr>
        <p:spPr>
          <a:xfrm>
            <a:off x="3051580" y="4821625"/>
            <a:ext cx="41745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3" name="Google Shape;73;p11"/>
          <p:cNvSpPr txBox="1"/>
          <p:nvPr>
            <p:ph idx="12" type="sldNum"/>
          </p:nvPr>
        </p:nvSpPr>
        <p:spPr>
          <a:xfrm>
            <a:off x="8141784" y="4821625"/>
            <a:ext cx="3735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
        <p:nvSpPr>
          <p:cNvPr id="74" name="Google Shape;74;p11"/>
          <p:cNvSpPr txBox="1"/>
          <p:nvPr/>
        </p:nvSpPr>
        <p:spPr>
          <a:xfrm>
            <a:off x="1" y="3220980"/>
            <a:ext cx="9144000" cy="5310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i="0" lang="en" sz="3000" u="none" cap="none" strike="noStrike">
                <a:solidFill>
                  <a:schemeClr val="dk1"/>
                </a:solidFill>
                <a:latin typeface="Arial"/>
                <a:ea typeface="Arial"/>
                <a:cs typeface="Arial"/>
                <a:sym typeface="Arial"/>
              </a:rPr>
              <a:t>engineering.dartmouth.edu</a:t>
            </a:r>
            <a:endParaRPr sz="1100"/>
          </a:p>
        </p:txBody>
      </p:sp>
      <p:pic>
        <p:nvPicPr>
          <p:cNvPr descr="A close up of a sign&#10;&#10;Description automatically generated" id="75" name="Google Shape;75;p11"/>
          <p:cNvPicPr preferRelativeResize="0"/>
          <p:nvPr/>
        </p:nvPicPr>
        <p:blipFill rotWithShape="1">
          <a:blip r:embed="rId2">
            <a:alphaModFix/>
          </a:blip>
          <a:srcRect b="0" l="0" r="0" t="0"/>
          <a:stretch/>
        </p:blipFill>
        <p:spPr>
          <a:xfrm>
            <a:off x="1828800" y="1122420"/>
            <a:ext cx="5486401" cy="1600200"/>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 Dark Option">
  <p:cSld name="Title Slide - Dark Option">
    <p:bg>
      <p:bgPr>
        <a:solidFill>
          <a:srgbClr val="00693E"/>
        </a:solidFill>
      </p:bgPr>
    </p:bg>
    <p:spTree>
      <p:nvGrpSpPr>
        <p:cNvPr id="76" name="Shape 76"/>
        <p:cNvGrpSpPr/>
        <p:nvPr/>
      </p:nvGrpSpPr>
      <p:grpSpPr>
        <a:xfrm>
          <a:off x="0" y="0"/>
          <a:ext cx="0" cy="0"/>
          <a:chOff x="0" y="0"/>
          <a:chExt cx="0" cy="0"/>
        </a:xfrm>
      </p:grpSpPr>
      <p:sp>
        <p:nvSpPr>
          <p:cNvPr id="77" name="Google Shape;77;p12"/>
          <p:cNvSpPr txBox="1"/>
          <p:nvPr>
            <p:ph type="ctrTitle"/>
          </p:nvPr>
        </p:nvSpPr>
        <p:spPr>
          <a:xfrm>
            <a:off x="1143000" y="841772"/>
            <a:ext cx="6858000" cy="1790700"/>
          </a:xfrm>
          <a:prstGeom prst="rect">
            <a:avLst/>
          </a:prstGeom>
          <a:noFill/>
          <a:ln>
            <a:noFill/>
          </a:ln>
        </p:spPr>
        <p:txBody>
          <a:bodyPr anchorCtr="0" anchor="b" bIns="34275" lIns="68575" spcFirstLastPara="1" rIns="68575" wrap="square" tIns="34275">
            <a:noAutofit/>
          </a:bodyPr>
          <a:lstStyle>
            <a:lvl1pPr lvl="0" algn="ctr">
              <a:lnSpc>
                <a:spcPct val="90000"/>
              </a:lnSpc>
              <a:spcBef>
                <a:spcPts val="0"/>
              </a:spcBef>
              <a:spcAft>
                <a:spcPts val="0"/>
              </a:spcAft>
              <a:buClr>
                <a:schemeClr val="lt1"/>
              </a:buClr>
              <a:buSzPts val="4500"/>
              <a:buFont typeface="Arial"/>
              <a:buNone/>
              <a:defRPr sz="4500">
                <a:solidFill>
                  <a:schemeClr val="l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78" name="Google Shape;78;p12"/>
          <p:cNvSpPr txBox="1"/>
          <p:nvPr>
            <p:ph idx="1" type="subTitle"/>
          </p:nvPr>
        </p:nvSpPr>
        <p:spPr>
          <a:xfrm>
            <a:off x="1143000" y="2701528"/>
            <a:ext cx="6858000" cy="1241700"/>
          </a:xfrm>
          <a:prstGeom prst="rect">
            <a:avLst/>
          </a:prstGeom>
          <a:noFill/>
          <a:ln>
            <a:noFill/>
          </a:ln>
        </p:spPr>
        <p:txBody>
          <a:bodyPr anchorCtr="0" anchor="t" bIns="34275" lIns="68575" spcFirstLastPara="1" rIns="68575" wrap="square" tIns="34275">
            <a:noAutofit/>
          </a:bodyPr>
          <a:lstStyle>
            <a:lvl1pPr lvl="0" algn="ctr">
              <a:lnSpc>
                <a:spcPct val="90000"/>
              </a:lnSpc>
              <a:spcBef>
                <a:spcPts val="800"/>
              </a:spcBef>
              <a:spcAft>
                <a:spcPts val="0"/>
              </a:spcAft>
              <a:buClr>
                <a:schemeClr val="lt1"/>
              </a:buClr>
              <a:buSzPts val="1800"/>
              <a:buNone/>
              <a:defRPr sz="1800">
                <a:solidFill>
                  <a:schemeClr val="lt1"/>
                </a:solidFill>
              </a:defRPr>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sp>
        <p:nvSpPr>
          <p:cNvPr id="79" name="Google Shape;79;p12"/>
          <p:cNvSpPr txBox="1"/>
          <p:nvPr>
            <p:ph idx="10" type="dt"/>
          </p:nvPr>
        </p:nvSpPr>
        <p:spPr>
          <a:xfrm>
            <a:off x="7359804" y="4821625"/>
            <a:ext cx="6534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0" name="Google Shape;80;p12"/>
          <p:cNvSpPr txBox="1"/>
          <p:nvPr>
            <p:ph idx="11" type="ftr"/>
          </p:nvPr>
        </p:nvSpPr>
        <p:spPr>
          <a:xfrm>
            <a:off x="3051580" y="4821625"/>
            <a:ext cx="41745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1" name="Google Shape;81;p12"/>
          <p:cNvSpPr txBox="1"/>
          <p:nvPr>
            <p:ph idx="12" type="sldNum"/>
          </p:nvPr>
        </p:nvSpPr>
        <p:spPr>
          <a:xfrm>
            <a:off x="8141784" y="4821625"/>
            <a:ext cx="3735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
        <p:nvSpPr>
          <p:cNvPr id="82" name="Google Shape;82;p12"/>
          <p:cNvSpPr/>
          <p:nvPr/>
        </p:nvSpPr>
        <p:spPr>
          <a:xfrm>
            <a:off x="0" y="4767263"/>
            <a:ext cx="9144000" cy="376200"/>
          </a:xfrm>
          <a:prstGeom prst="rect">
            <a:avLst/>
          </a:prstGeom>
          <a:solidFill>
            <a:srgbClr val="00693E"/>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83" name="Google Shape;83;p12"/>
          <p:cNvPicPr preferRelativeResize="0"/>
          <p:nvPr/>
        </p:nvPicPr>
        <p:blipFill rotWithShape="1">
          <a:blip r:embed="rId2">
            <a:alphaModFix/>
          </a:blip>
          <a:srcRect b="0" l="0" r="0" t="0"/>
          <a:stretch/>
        </p:blipFill>
        <p:spPr>
          <a:xfrm>
            <a:off x="623571" y="4864687"/>
            <a:ext cx="2294419" cy="209563"/>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yer Logo - Dark Option">
  <p:cSld name="Thayer Logo - Dark Option">
    <p:bg>
      <p:bgPr>
        <a:solidFill>
          <a:srgbClr val="00693E"/>
        </a:solidFill>
      </p:bgPr>
    </p:bg>
    <p:spTree>
      <p:nvGrpSpPr>
        <p:cNvPr id="84" name="Shape 84"/>
        <p:cNvGrpSpPr/>
        <p:nvPr/>
      </p:nvGrpSpPr>
      <p:grpSpPr>
        <a:xfrm>
          <a:off x="0" y="0"/>
          <a:ext cx="0" cy="0"/>
          <a:chOff x="0" y="0"/>
          <a:chExt cx="0" cy="0"/>
        </a:xfrm>
      </p:grpSpPr>
      <p:sp>
        <p:nvSpPr>
          <p:cNvPr id="85" name="Google Shape;85;p13"/>
          <p:cNvSpPr txBox="1"/>
          <p:nvPr>
            <p:ph idx="10" type="dt"/>
          </p:nvPr>
        </p:nvSpPr>
        <p:spPr>
          <a:xfrm>
            <a:off x="7359804" y="4821625"/>
            <a:ext cx="6534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6" name="Google Shape;86;p13"/>
          <p:cNvSpPr txBox="1"/>
          <p:nvPr>
            <p:ph idx="11" type="ftr"/>
          </p:nvPr>
        </p:nvSpPr>
        <p:spPr>
          <a:xfrm>
            <a:off x="3051580" y="4821625"/>
            <a:ext cx="41745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7" name="Google Shape;87;p13"/>
          <p:cNvSpPr txBox="1"/>
          <p:nvPr>
            <p:ph idx="12" type="sldNum"/>
          </p:nvPr>
        </p:nvSpPr>
        <p:spPr>
          <a:xfrm>
            <a:off x="8141784" y="4821625"/>
            <a:ext cx="3735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
        <p:nvSpPr>
          <p:cNvPr id="88" name="Google Shape;88;p13"/>
          <p:cNvSpPr txBox="1"/>
          <p:nvPr/>
        </p:nvSpPr>
        <p:spPr>
          <a:xfrm>
            <a:off x="1" y="3553232"/>
            <a:ext cx="9144000" cy="5310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i="0" lang="en" sz="3000" u="none" cap="none" strike="noStrike">
                <a:solidFill>
                  <a:schemeClr val="lt1"/>
                </a:solidFill>
                <a:latin typeface="Arial"/>
                <a:ea typeface="Arial"/>
                <a:cs typeface="Arial"/>
                <a:sym typeface="Arial"/>
              </a:rPr>
              <a:t>engineering.dartmouth.edu</a:t>
            </a:r>
            <a:endParaRPr sz="1100"/>
          </a:p>
        </p:txBody>
      </p:sp>
      <p:sp>
        <p:nvSpPr>
          <p:cNvPr id="89" name="Google Shape;89;p13"/>
          <p:cNvSpPr/>
          <p:nvPr/>
        </p:nvSpPr>
        <p:spPr>
          <a:xfrm>
            <a:off x="0" y="4717752"/>
            <a:ext cx="9144000" cy="425700"/>
          </a:xfrm>
          <a:prstGeom prst="rect">
            <a:avLst/>
          </a:prstGeom>
          <a:solidFill>
            <a:srgbClr val="00693E"/>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descr="A picture containing drawing&#10;&#10;Description automatically generated" id="90" name="Google Shape;90;p13"/>
          <p:cNvPicPr preferRelativeResize="0"/>
          <p:nvPr/>
        </p:nvPicPr>
        <p:blipFill rotWithShape="1">
          <a:blip r:embed="rId2">
            <a:alphaModFix/>
          </a:blip>
          <a:srcRect b="0" l="0" r="0" t="0"/>
          <a:stretch/>
        </p:blipFill>
        <p:spPr>
          <a:xfrm>
            <a:off x="1828800" y="1244652"/>
            <a:ext cx="5486399" cy="1674976"/>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 name="Shape 19"/>
        <p:cNvGrpSpPr/>
        <p:nvPr/>
      </p:nvGrpSpPr>
      <p:grpSpPr>
        <a:xfrm>
          <a:off x="0" y="0"/>
          <a:ext cx="0" cy="0"/>
          <a:chOff x="0" y="0"/>
          <a:chExt cx="0" cy="0"/>
        </a:xfrm>
      </p:grpSpPr>
      <p:sp>
        <p:nvSpPr>
          <p:cNvPr id="20" name="Google Shape;20;p3"/>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chemeClr val="dk1"/>
              </a:buClr>
              <a:buSzPts val="3300"/>
              <a:buFont typeface="Arial"/>
              <a:buNone/>
              <a:defRPr b="1" i="0">
                <a:latin typeface="Arial"/>
                <a:ea typeface="Arial"/>
                <a:cs typeface="Arial"/>
                <a:sym typeface="Aria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1" name="Google Shape;21;p3"/>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Autofit/>
          </a:bodyPr>
          <a:lstStyle>
            <a:lvl1pPr indent="-361950" lvl="0" marL="457200" algn="l">
              <a:lnSpc>
                <a:spcPct val="90000"/>
              </a:lnSpc>
              <a:spcBef>
                <a:spcPts val="800"/>
              </a:spcBef>
              <a:spcAft>
                <a:spcPts val="0"/>
              </a:spcAft>
              <a:buClr>
                <a:schemeClr val="dk1"/>
              </a:buClr>
              <a:buSzPts val="2100"/>
              <a:buChar char="•"/>
              <a:defRPr b="0" i="0">
                <a:latin typeface="Arial"/>
                <a:ea typeface="Arial"/>
                <a:cs typeface="Arial"/>
                <a:sym typeface="Arial"/>
              </a:defRPr>
            </a:lvl1pPr>
            <a:lvl2pPr indent="-342900" lvl="1" marL="914400" algn="l">
              <a:lnSpc>
                <a:spcPct val="90000"/>
              </a:lnSpc>
              <a:spcBef>
                <a:spcPts val="400"/>
              </a:spcBef>
              <a:spcAft>
                <a:spcPts val="0"/>
              </a:spcAft>
              <a:buClr>
                <a:schemeClr val="dk1"/>
              </a:buClr>
              <a:buSzPts val="1800"/>
              <a:buChar char="•"/>
              <a:defRPr b="0" i="0">
                <a:latin typeface="Arial"/>
                <a:ea typeface="Arial"/>
                <a:cs typeface="Arial"/>
                <a:sym typeface="Arial"/>
              </a:defRPr>
            </a:lvl2pPr>
            <a:lvl3pPr indent="-323850" lvl="2" marL="1371600" algn="l">
              <a:lnSpc>
                <a:spcPct val="90000"/>
              </a:lnSpc>
              <a:spcBef>
                <a:spcPts val="400"/>
              </a:spcBef>
              <a:spcAft>
                <a:spcPts val="0"/>
              </a:spcAft>
              <a:buClr>
                <a:schemeClr val="dk1"/>
              </a:buClr>
              <a:buSzPts val="1500"/>
              <a:buChar char="•"/>
              <a:defRPr b="0" i="0">
                <a:latin typeface="Arial"/>
                <a:ea typeface="Arial"/>
                <a:cs typeface="Arial"/>
                <a:sym typeface="Arial"/>
              </a:defRPr>
            </a:lvl3pPr>
            <a:lvl4pPr indent="-317500" lvl="3" marL="1828800" algn="l">
              <a:lnSpc>
                <a:spcPct val="90000"/>
              </a:lnSpc>
              <a:spcBef>
                <a:spcPts val="400"/>
              </a:spcBef>
              <a:spcAft>
                <a:spcPts val="0"/>
              </a:spcAft>
              <a:buClr>
                <a:schemeClr val="dk1"/>
              </a:buClr>
              <a:buSzPts val="1400"/>
              <a:buChar char="•"/>
              <a:defRPr b="0" i="0">
                <a:latin typeface="Arial"/>
                <a:ea typeface="Arial"/>
                <a:cs typeface="Arial"/>
                <a:sym typeface="Arial"/>
              </a:defRPr>
            </a:lvl4pPr>
            <a:lvl5pPr indent="-317500" lvl="4" marL="2286000" algn="l">
              <a:lnSpc>
                <a:spcPct val="90000"/>
              </a:lnSpc>
              <a:spcBef>
                <a:spcPts val="400"/>
              </a:spcBef>
              <a:spcAft>
                <a:spcPts val="0"/>
              </a:spcAft>
              <a:buClr>
                <a:schemeClr val="dk1"/>
              </a:buClr>
              <a:buSzPts val="1400"/>
              <a:buChar char="•"/>
              <a:defRPr b="0" i="0">
                <a:latin typeface="Arial"/>
                <a:ea typeface="Arial"/>
                <a:cs typeface="Arial"/>
                <a:sym typeface="Aria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2" name="Google Shape;22;p3"/>
          <p:cNvSpPr txBox="1"/>
          <p:nvPr>
            <p:ph idx="10" type="dt"/>
          </p:nvPr>
        </p:nvSpPr>
        <p:spPr>
          <a:xfrm>
            <a:off x="7359804" y="4821625"/>
            <a:ext cx="6534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b="0" i="0">
                <a:latin typeface="Arial"/>
                <a:ea typeface="Arial"/>
                <a:cs typeface="Arial"/>
                <a:sym typeface="Aria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3" name="Google Shape;23;p3"/>
          <p:cNvSpPr txBox="1"/>
          <p:nvPr>
            <p:ph idx="11" type="ftr"/>
          </p:nvPr>
        </p:nvSpPr>
        <p:spPr>
          <a:xfrm>
            <a:off x="3051580" y="4821625"/>
            <a:ext cx="41745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b="0" i="0">
                <a:latin typeface="Arial"/>
                <a:ea typeface="Arial"/>
                <a:cs typeface="Arial"/>
                <a:sym typeface="Aria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4" name="Google Shape;24;p3"/>
          <p:cNvSpPr txBox="1"/>
          <p:nvPr>
            <p:ph idx="12" type="sldNum"/>
          </p:nvPr>
        </p:nvSpPr>
        <p:spPr>
          <a:xfrm>
            <a:off x="8141784" y="4821625"/>
            <a:ext cx="3735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b="0" i="0" sz="900" u="none" cap="none" strike="noStrike">
                <a:solidFill>
                  <a:schemeClr val="lt1"/>
                </a:solidFill>
                <a:latin typeface="Arial"/>
                <a:ea typeface="Arial"/>
                <a:cs typeface="Arial"/>
                <a:sym typeface="Arial"/>
              </a:defRPr>
            </a:lvl1pPr>
            <a:lvl2pPr indent="0" lvl="1" marL="0" algn="r">
              <a:spcBef>
                <a:spcPts val="0"/>
              </a:spcBef>
              <a:buNone/>
              <a:defRPr b="0" i="0" sz="900" u="none" cap="none" strike="noStrike">
                <a:solidFill>
                  <a:schemeClr val="lt1"/>
                </a:solidFill>
                <a:latin typeface="Arial"/>
                <a:ea typeface="Arial"/>
                <a:cs typeface="Arial"/>
                <a:sym typeface="Arial"/>
              </a:defRPr>
            </a:lvl2pPr>
            <a:lvl3pPr indent="0" lvl="2" marL="0" algn="r">
              <a:spcBef>
                <a:spcPts val="0"/>
              </a:spcBef>
              <a:buNone/>
              <a:defRPr b="0" i="0" sz="900" u="none" cap="none" strike="noStrike">
                <a:solidFill>
                  <a:schemeClr val="lt1"/>
                </a:solidFill>
                <a:latin typeface="Arial"/>
                <a:ea typeface="Arial"/>
                <a:cs typeface="Arial"/>
                <a:sym typeface="Arial"/>
              </a:defRPr>
            </a:lvl3pPr>
            <a:lvl4pPr indent="0" lvl="3" marL="0" algn="r">
              <a:spcBef>
                <a:spcPts val="0"/>
              </a:spcBef>
              <a:buNone/>
              <a:defRPr b="0" i="0" sz="900" u="none" cap="none" strike="noStrike">
                <a:solidFill>
                  <a:schemeClr val="lt1"/>
                </a:solidFill>
                <a:latin typeface="Arial"/>
                <a:ea typeface="Arial"/>
                <a:cs typeface="Arial"/>
                <a:sym typeface="Arial"/>
              </a:defRPr>
            </a:lvl4pPr>
            <a:lvl5pPr indent="0" lvl="4" marL="0" algn="r">
              <a:spcBef>
                <a:spcPts val="0"/>
              </a:spcBef>
              <a:buNone/>
              <a:defRPr b="0" i="0" sz="900" u="none" cap="none" strike="noStrike">
                <a:solidFill>
                  <a:schemeClr val="lt1"/>
                </a:solidFill>
                <a:latin typeface="Arial"/>
                <a:ea typeface="Arial"/>
                <a:cs typeface="Arial"/>
                <a:sym typeface="Arial"/>
              </a:defRPr>
            </a:lvl5pPr>
            <a:lvl6pPr indent="0" lvl="5" marL="0" algn="r">
              <a:spcBef>
                <a:spcPts val="0"/>
              </a:spcBef>
              <a:buNone/>
              <a:defRPr b="0" i="0" sz="900" u="none" cap="none" strike="noStrike">
                <a:solidFill>
                  <a:schemeClr val="lt1"/>
                </a:solidFill>
                <a:latin typeface="Arial"/>
                <a:ea typeface="Arial"/>
                <a:cs typeface="Arial"/>
                <a:sym typeface="Arial"/>
              </a:defRPr>
            </a:lvl6pPr>
            <a:lvl7pPr indent="0" lvl="6" marL="0" algn="r">
              <a:spcBef>
                <a:spcPts val="0"/>
              </a:spcBef>
              <a:buNone/>
              <a:defRPr b="0" i="0" sz="900" u="none" cap="none" strike="noStrike">
                <a:solidFill>
                  <a:schemeClr val="lt1"/>
                </a:solidFill>
                <a:latin typeface="Arial"/>
                <a:ea typeface="Arial"/>
                <a:cs typeface="Arial"/>
                <a:sym typeface="Arial"/>
              </a:defRPr>
            </a:lvl7pPr>
            <a:lvl8pPr indent="0" lvl="7" marL="0" algn="r">
              <a:spcBef>
                <a:spcPts val="0"/>
              </a:spcBef>
              <a:buNone/>
              <a:defRPr b="0" i="0" sz="900" u="none" cap="none" strike="noStrike">
                <a:solidFill>
                  <a:schemeClr val="lt1"/>
                </a:solidFill>
                <a:latin typeface="Arial"/>
                <a:ea typeface="Arial"/>
                <a:cs typeface="Arial"/>
                <a:sym typeface="Arial"/>
              </a:defRPr>
            </a:lvl8pPr>
            <a:lvl9pPr indent="0" lvl="8" marL="0" algn="r">
              <a:spcBef>
                <a:spcPts val="0"/>
              </a:spcBef>
              <a:buNone/>
              <a:defRPr b="0" i="0" sz="9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5" name="Shape 25"/>
        <p:cNvGrpSpPr/>
        <p:nvPr/>
      </p:nvGrpSpPr>
      <p:grpSpPr>
        <a:xfrm>
          <a:off x="0" y="0"/>
          <a:ext cx="0" cy="0"/>
          <a:chOff x="0" y="0"/>
          <a:chExt cx="0" cy="0"/>
        </a:xfrm>
      </p:grpSpPr>
      <p:sp>
        <p:nvSpPr>
          <p:cNvPr id="26" name="Google Shape;26;p4"/>
          <p:cNvSpPr txBox="1"/>
          <p:nvPr>
            <p:ph type="title"/>
          </p:nvPr>
        </p:nvSpPr>
        <p:spPr>
          <a:xfrm>
            <a:off x="623888" y="1282304"/>
            <a:ext cx="7886700" cy="2139600"/>
          </a:xfrm>
          <a:prstGeom prst="rect">
            <a:avLst/>
          </a:prstGeom>
          <a:noFill/>
          <a:ln>
            <a:noFill/>
          </a:ln>
        </p:spPr>
        <p:txBody>
          <a:bodyPr anchorCtr="0" anchor="b" bIns="34275" lIns="68575" spcFirstLastPara="1" rIns="68575" wrap="square" tIns="34275">
            <a:noAutofit/>
          </a:bodyPr>
          <a:lstStyle>
            <a:lvl1pPr lvl="0" algn="l">
              <a:lnSpc>
                <a:spcPct val="90000"/>
              </a:lnSpc>
              <a:spcBef>
                <a:spcPts val="0"/>
              </a:spcBef>
              <a:spcAft>
                <a:spcPts val="0"/>
              </a:spcAft>
              <a:buClr>
                <a:schemeClr val="dk1"/>
              </a:buClr>
              <a:buSzPts val="4500"/>
              <a:buFont typeface="Arial"/>
              <a:buNone/>
              <a:defRPr sz="45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7" name="Google Shape;27;p4"/>
          <p:cNvSpPr txBox="1"/>
          <p:nvPr>
            <p:ph idx="1" type="body"/>
          </p:nvPr>
        </p:nvSpPr>
        <p:spPr>
          <a:xfrm>
            <a:off x="623888" y="3442097"/>
            <a:ext cx="7886700" cy="1125000"/>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Clr>
                <a:srgbClr val="424141"/>
              </a:buClr>
              <a:buSzPts val="1800"/>
              <a:buNone/>
              <a:defRPr sz="1800">
                <a:solidFill>
                  <a:srgbClr val="424141"/>
                </a:solidFill>
              </a:defRPr>
            </a:lvl1pPr>
            <a:lvl2pPr indent="-228600" lvl="1" marL="914400" algn="l">
              <a:lnSpc>
                <a:spcPct val="90000"/>
              </a:lnSpc>
              <a:spcBef>
                <a:spcPts val="400"/>
              </a:spcBef>
              <a:spcAft>
                <a:spcPts val="0"/>
              </a:spcAft>
              <a:buClr>
                <a:srgbClr val="888888"/>
              </a:buClr>
              <a:buSzPts val="1500"/>
              <a:buNone/>
              <a:defRPr sz="1500">
                <a:solidFill>
                  <a:srgbClr val="888888"/>
                </a:solidFill>
              </a:defRPr>
            </a:lvl2pPr>
            <a:lvl3pPr indent="-228600" lvl="2" marL="1371600" algn="l">
              <a:lnSpc>
                <a:spcPct val="90000"/>
              </a:lnSpc>
              <a:spcBef>
                <a:spcPts val="400"/>
              </a:spcBef>
              <a:spcAft>
                <a:spcPts val="0"/>
              </a:spcAft>
              <a:buClr>
                <a:srgbClr val="888888"/>
              </a:buClr>
              <a:buSzPts val="1400"/>
              <a:buNone/>
              <a:defRPr sz="1400">
                <a:solidFill>
                  <a:srgbClr val="888888"/>
                </a:solidFill>
              </a:defRPr>
            </a:lvl3pPr>
            <a:lvl4pPr indent="-228600" lvl="3" marL="1828800" algn="l">
              <a:lnSpc>
                <a:spcPct val="90000"/>
              </a:lnSpc>
              <a:spcBef>
                <a:spcPts val="400"/>
              </a:spcBef>
              <a:spcAft>
                <a:spcPts val="0"/>
              </a:spcAft>
              <a:buClr>
                <a:srgbClr val="888888"/>
              </a:buClr>
              <a:buSzPts val="1200"/>
              <a:buNone/>
              <a:defRPr sz="1200">
                <a:solidFill>
                  <a:srgbClr val="888888"/>
                </a:solidFill>
              </a:defRPr>
            </a:lvl4pPr>
            <a:lvl5pPr indent="-228600" lvl="4" marL="2286000" algn="l">
              <a:lnSpc>
                <a:spcPct val="90000"/>
              </a:lnSpc>
              <a:spcBef>
                <a:spcPts val="400"/>
              </a:spcBef>
              <a:spcAft>
                <a:spcPts val="0"/>
              </a:spcAft>
              <a:buClr>
                <a:srgbClr val="888888"/>
              </a:buClr>
              <a:buSzPts val="1200"/>
              <a:buNone/>
              <a:defRPr sz="1200">
                <a:solidFill>
                  <a:srgbClr val="888888"/>
                </a:solidFill>
              </a:defRPr>
            </a:lvl5pPr>
            <a:lvl6pPr indent="-228600" lvl="5" marL="2743200" algn="l">
              <a:lnSpc>
                <a:spcPct val="90000"/>
              </a:lnSpc>
              <a:spcBef>
                <a:spcPts val="400"/>
              </a:spcBef>
              <a:spcAft>
                <a:spcPts val="0"/>
              </a:spcAft>
              <a:buClr>
                <a:srgbClr val="888888"/>
              </a:buClr>
              <a:buSzPts val="1200"/>
              <a:buNone/>
              <a:defRPr sz="1200">
                <a:solidFill>
                  <a:srgbClr val="888888"/>
                </a:solidFill>
              </a:defRPr>
            </a:lvl6pPr>
            <a:lvl7pPr indent="-228600" lvl="6" marL="3200400" algn="l">
              <a:lnSpc>
                <a:spcPct val="90000"/>
              </a:lnSpc>
              <a:spcBef>
                <a:spcPts val="400"/>
              </a:spcBef>
              <a:spcAft>
                <a:spcPts val="0"/>
              </a:spcAft>
              <a:buClr>
                <a:srgbClr val="888888"/>
              </a:buClr>
              <a:buSzPts val="1200"/>
              <a:buNone/>
              <a:defRPr sz="1200">
                <a:solidFill>
                  <a:srgbClr val="888888"/>
                </a:solidFill>
              </a:defRPr>
            </a:lvl7pPr>
            <a:lvl8pPr indent="-228600" lvl="7" marL="3657600" algn="l">
              <a:lnSpc>
                <a:spcPct val="90000"/>
              </a:lnSpc>
              <a:spcBef>
                <a:spcPts val="400"/>
              </a:spcBef>
              <a:spcAft>
                <a:spcPts val="0"/>
              </a:spcAft>
              <a:buClr>
                <a:srgbClr val="888888"/>
              </a:buClr>
              <a:buSzPts val="1200"/>
              <a:buNone/>
              <a:defRPr sz="1200">
                <a:solidFill>
                  <a:srgbClr val="888888"/>
                </a:solidFill>
              </a:defRPr>
            </a:lvl8pPr>
            <a:lvl9pPr indent="-228600" lvl="8" marL="4114800" algn="l">
              <a:lnSpc>
                <a:spcPct val="90000"/>
              </a:lnSpc>
              <a:spcBef>
                <a:spcPts val="400"/>
              </a:spcBef>
              <a:spcAft>
                <a:spcPts val="0"/>
              </a:spcAft>
              <a:buClr>
                <a:srgbClr val="888888"/>
              </a:buClr>
              <a:buSzPts val="1200"/>
              <a:buNone/>
              <a:defRPr sz="1200">
                <a:solidFill>
                  <a:srgbClr val="888888"/>
                </a:solidFill>
              </a:defRPr>
            </a:lvl9pPr>
          </a:lstStyle>
          <a:p/>
        </p:txBody>
      </p:sp>
      <p:sp>
        <p:nvSpPr>
          <p:cNvPr id="28" name="Google Shape;28;p4"/>
          <p:cNvSpPr txBox="1"/>
          <p:nvPr>
            <p:ph idx="10" type="dt"/>
          </p:nvPr>
        </p:nvSpPr>
        <p:spPr>
          <a:xfrm>
            <a:off x="7359804" y="4821625"/>
            <a:ext cx="6534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9" name="Google Shape;29;p4"/>
          <p:cNvSpPr txBox="1"/>
          <p:nvPr>
            <p:ph idx="11" type="ftr"/>
          </p:nvPr>
        </p:nvSpPr>
        <p:spPr>
          <a:xfrm>
            <a:off x="3051580" y="4821625"/>
            <a:ext cx="41745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0" name="Google Shape;30;p4"/>
          <p:cNvSpPr txBox="1"/>
          <p:nvPr>
            <p:ph idx="12" type="sldNum"/>
          </p:nvPr>
        </p:nvSpPr>
        <p:spPr>
          <a:xfrm>
            <a:off x="8141784" y="4821625"/>
            <a:ext cx="3735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1" name="Shape 31"/>
        <p:cNvGrpSpPr/>
        <p:nvPr/>
      </p:nvGrpSpPr>
      <p:grpSpPr>
        <a:xfrm>
          <a:off x="0" y="0"/>
          <a:ext cx="0" cy="0"/>
          <a:chOff x="0" y="0"/>
          <a:chExt cx="0" cy="0"/>
        </a:xfrm>
      </p:grpSpPr>
      <p:sp>
        <p:nvSpPr>
          <p:cNvPr id="32" name="Google Shape;32;p5"/>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3" name="Google Shape;33;p5"/>
          <p:cNvSpPr txBox="1"/>
          <p:nvPr>
            <p:ph idx="1" type="body"/>
          </p:nvPr>
        </p:nvSpPr>
        <p:spPr>
          <a:xfrm>
            <a:off x="628650" y="1369219"/>
            <a:ext cx="3886200" cy="3263400"/>
          </a:xfrm>
          <a:prstGeom prst="rect">
            <a:avLst/>
          </a:prstGeom>
          <a:noFill/>
          <a:ln>
            <a:noFill/>
          </a:ln>
        </p:spPr>
        <p:txBody>
          <a:bodyPr anchorCtr="0" anchor="t" bIns="34275" lIns="68575" spcFirstLastPara="1" rIns="68575" wrap="square" tIns="34275">
            <a:no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34" name="Google Shape;34;p5"/>
          <p:cNvSpPr txBox="1"/>
          <p:nvPr>
            <p:ph idx="2" type="body"/>
          </p:nvPr>
        </p:nvSpPr>
        <p:spPr>
          <a:xfrm>
            <a:off x="4629150" y="1369219"/>
            <a:ext cx="3886200" cy="3263400"/>
          </a:xfrm>
          <a:prstGeom prst="rect">
            <a:avLst/>
          </a:prstGeom>
          <a:noFill/>
          <a:ln>
            <a:noFill/>
          </a:ln>
        </p:spPr>
        <p:txBody>
          <a:bodyPr anchorCtr="0" anchor="t" bIns="34275" lIns="68575" spcFirstLastPara="1" rIns="68575" wrap="square" tIns="34275">
            <a:no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35" name="Google Shape;35;p5"/>
          <p:cNvSpPr txBox="1"/>
          <p:nvPr>
            <p:ph idx="10" type="dt"/>
          </p:nvPr>
        </p:nvSpPr>
        <p:spPr>
          <a:xfrm>
            <a:off x="7359804" y="4821625"/>
            <a:ext cx="6534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6" name="Google Shape;36;p5"/>
          <p:cNvSpPr txBox="1"/>
          <p:nvPr>
            <p:ph idx="11" type="ftr"/>
          </p:nvPr>
        </p:nvSpPr>
        <p:spPr>
          <a:xfrm>
            <a:off x="3051580" y="4821625"/>
            <a:ext cx="41745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7" name="Google Shape;37;p5"/>
          <p:cNvSpPr txBox="1"/>
          <p:nvPr>
            <p:ph idx="12" type="sldNum"/>
          </p:nvPr>
        </p:nvSpPr>
        <p:spPr>
          <a:xfrm>
            <a:off x="8141784" y="4821625"/>
            <a:ext cx="3735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8" name="Shape 38"/>
        <p:cNvGrpSpPr/>
        <p:nvPr/>
      </p:nvGrpSpPr>
      <p:grpSpPr>
        <a:xfrm>
          <a:off x="0" y="0"/>
          <a:ext cx="0" cy="0"/>
          <a:chOff x="0" y="0"/>
          <a:chExt cx="0" cy="0"/>
        </a:xfrm>
      </p:grpSpPr>
      <p:sp>
        <p:nvSpPr>
          <p:cNvPr id="39" name="Google Shape;39;p6"/>
          <p:cNvSpPr txBox="1"/>
          <p:nvPr>
            <p:ph type="title"/>
          </p:nvPr>
        </p:nvSpPr>
        <p:spPr>
          <a:xfrm>
            <a:off x="629841" y="273844"/>
            <a:ext cx="7886700" cy="9942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40" name="Google Shape;40;p6"/>
          <p:cNvSpPr txBox="1"/>
          <p:nvPr>
            <p:ph idx="1" type="body"/>
          </p:nvPr>
        </p:nvSpPr>
        <p:spPr>
          <a:xfrm>
            <a:off x="629841" y="1260872"/>
            <a:ext cx="3868200" cy="618000"/>
          </a:xfrm>
          <a:prstGeom prst="rect">
            <a:avLst/>
          </a:prstGeom>
          <a:noFill/>
          <a:ln>
            <a:noFill/>
          </a:ln>
        </p:spPr>
        <p:txBody>
          <a:bodyPr anchorCtr="0" anchor="b" bIns="34275" lIns="68575" spcFirstLastPara="1" rIns="68575" wrap="square" tIns="34275">
            <a:noAutofit/>
          </a:bodyPr>
          <a:lstStyle>
            <a:lvl1pPr indent="-228600" lvl="0" marL="457200" algn="l">
              <a:lnSpc>
                <a:spcPct val="90000"/>
              </a:lnSpc>
              <a:spcBef>
                <a:spcPts val="800"/>
              </a:spcBef>
              <a:spcAft>
                <a:spcPts val="0"/>
              </a:spcAft>
              <a:buClr>
                <a:schemeClr val="dk1"/>
              </a:buClr>
              <a:buSzPts val="1800"/>
              <a:buNone/>
              <a:defRPr b="1" sz="1800"/>
            </a:lvl1pPr>
            <a:lvl2pPr indent="-228600" lvl="1" marL="914400" algn="l">
              <a:lnSpc>
                <a:spcPct val="90000"/>
              </a:lnSpc>
              <a:spcBef>
                <a:spcPts val="400"/>
              </a:spcBef>
              <a:spcAft>
                <a:spcPts val="0"/>
              </a:spcAft>
              <a:buClr>
                <a:schemeClr val="dk1"/>
              </a:buClr>
              <a:buSzPts val="1500"/>
              <a:buNone/>
              <a:defRPr b="1" sz="1500"/>
            </a:lvl2pPr>
            <a:lvl3pPr indent="-228600" lvl="2" marL="1371600" algn="l">
              <a:lnSpc>
                <a:spcPct val="90000"/>
              </a:lnSpc>
              <a:spcBef>
                <a:spcPts val="400"/>
              </a:spcBef>
              <a:spcAft>
                <a:spcPts val="0"/>
              </a:spcAft>
              <a:buClr>
                <a:schemeClr val="dk1"/>
              </a:buClr>
              <a:buSzPts val="1400"/>
              <a:buNone/>
              <a:defRPr b="1" sz="1400"/>
            </a:lvl3pPr>
            <a:lvl4pPr indent="-228600" lvl="3" marL="1828800" algn="l">
              <a:lnSpc>
                <a:spcPct val="90000"/>
              </a:lnSpc>
              <a:spcBef>
                <a:spcPts val="400"/>
              </a:spcBef>
              <a:spcAft>
                <a:spcPts val="0"/>
              </a:spcAft>
              <a:buClr>
                <a:schemeClr val="dk1"/>
              </a:buClr>
              <a:buSzPts val="1200"/>
              <a:buNone/>
              <a:defRPr b="1" sz="1200"/>
            </a:lvl4pPr>
            <a:lvl5pPr indent="-228600" lvl="4" marL="2286000" algn="l">
              <a:lnSpc>
                <a:spcPct val="90000"/>
              </a:lnSpc>
              <a:spcBef>
                <a:spcPts val="400"/>
              </a:spcBef>
              <a:spcAft>
                <a:spcPts val="0"/>
              </a:spcAft>
              <a:buClr>
                <a:schemeClr val="dk1"/>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41" name="Google Shape;41;p6"/>
          <p:cNvSpPr txBox="1"/>
          <p:nvPr>
            <p:ph idx="2" type="body"/>
          </p:nvPr>
        </p:nvSpPr>
        <p:spPr>
          <a:xfrm>
            <a:off x="629841" y="1878806"/>
            <a:ext cx="3868200" cy="2763300"/>
          </a:xfrm>
          <a:prstGeom prst="rect">
            <a:avLst/>
          </a:prstGeom>
          <a:noFill/>
          <a:ln>
            <a:noFill/>
          </a:ln>
        </p:spPr>
        <p:txBody>
          <a:bodyPr anchorCtr="0" anchor="t" bIns="34275" lIns="68575" spcFirstLastPara="1" rIns="68575" wrap="square" tIns="34275">
            <a:no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2" name="Google Shape;42;p6"/>
          <p:cNvSpPr txBox="1"/>
          <p:nvPr>
            <p:ph idx="3" type="body"/>
          </p:nvPr>
        </p:nvSpPr>
        <p:spPr>
          <a:xfrm>
            <a:off x="4629150" y="1260872"/>
            <a:ext cx="3887400" cy="618000"/>
          </a:xfrm>
          <a:prstGeom prst="rect">
            <a:avLst/>
          </a:prstGeom>
          <a:noFill/>
          <a:ln>
            <a:noFill/>
          </a:ln>
        </p:spPr>
        <p:txBody>
          <a:bodyPr anchorCtr="0" anchor="b" bIns="34275" lIns="68575" spcFirstLastPara="1" rIns="68575" wrap="square" tIns="34275">
            <a:noAutofit/>
          </a:bodyPr>
          <a:lstStyle>
            <a:lvl1pPr indent="-228600" lvl="0" marL="457200" algn="l">
              <a:lnSpc>
                <a:spcPct val="90000"/>
              </a:lnSpc>
              <a:spcBef>
                <a:spcPts val="800"/>
              </a:spcBef>
              <a:spcAft>
                <a:spcPts val="0"/>
              </a:spcAft>
              <a:buClr>
                <a:schemeClr val="dk1"/>
              </a:buClr>
              <a:buSzPts val="1800"/>
              <a:buNone/>
              <a:defRPr b="1" sz="1800"/>
            </a:lvl1pPr>
            <a:lvl2pPr indent="-228600" lvl="1" marL="914400" algn="l">
              <a:lnSpc>
                <a:spcPct val="90000"/>
              </a:lnSpc>
              <a:spcBef>
                <a:spcPts val="400"/>
              </a:spcBef>
              <a:spcAft>
                <a:spcPts val="0"/>
              </a:spcAft>
              <a:buClr>
                <a:schemeClr val="dk1"/>
              </a:buClr>
              <a:buSzPts val="1500"/>
              <a:buNone/>
              <a:defRPr b="1" sz="1500"/>
            </a:lvl2pPr>
            <a:lvl3pPr indent="-228600" lvl="2" marL="1371600" algn="l">
              <a:lnSpc>
                <a:spcPct val="90000"/>
              </a:lnSpc>
              <a:spcBef>
                <a:spcPts val="400"/>
              </a:spcBef>
              <a:spcAft>
                <a:spcPts val="0"/>
              </a:spcAft>
              <a:buClr>
                <a:schemeClr val="dk1"/>
              </a:buClr>
              <a:buSzPts val="1400"/>
              <a:buNone/>
              <a:defRPr b="1" sz="1400"/>
            </a:lvl3pPr>
            <a:lvl4pPr indent="-228600" lvl="3" marL="1828800" algn="l">
              <a:lnSpc>
                <a:spcPct val="90000"/>
              </a:lnSpc>
              <a:spcBef>
                <a:spcPts val="400"/>
              </a:spcBef>
              <a:spcAft>
                <a:spcPts val="0"/>
              </a:spcAft>
              <a:buClr>
                <a:schemeClr val="dk1"/>
              </a:buClr>
              <a:buSzPts val="1200"/>
              <a:buNone/>
              <a:defRPr b="1" sz="1200"/>
            </a:lvl4pPr>
            <a:lvl5pPr indent="-228600" lvl="4" marL="2286000" algn="l">
              <a:lnSpc>
                <a:spcPct val="90000"/>
              </a:lnSpc>
              <a:spcBef>
                <a:spcPts val="400"/>
              </a:spcBef>
              <a:spcAft>
                <a:spcPts val="0"/>
              </a:spcAft>
              <a:buClr>
                <a:schemeClr val="dk1"/>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43" name="Google Shape;43;p6"/>
          <p:cNvSpPr txBox="1"/>
          <p:nvPr>
            <p:ph idx="4" type="body"/>
          </p:nvPr>
        </p:nvSpPr>
        <p:spPr>
          <a:xfrm>
            <a:off x="4629150" y="1878806"/>
            <a:ext cx="3887400" cy="2763300"/>
          </a:xfrm>
          <a:prstGeom prst="rect">
            <a:avLst/>
          </a:prstGeom>
          <a:noFill/>
          <a:ln>
            <a:noFill/>
          </a:ln>
        </p:spPr>
        <p:txBody>
          <a:bodyPr anchorCtr="0" anchor="t" bIns="34275" lIns="68575" spcFirstLastPara="1" rIns="68575" wrap="square" tIns="34275">
            <a:no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4" name="Google Shape;44;p6"/>
          <p:cNvSpPr txBox="1"/>
          <p:nvPr>
            <p:ph idx="10" type="dt"/>
          </p:nvPr>
        </p:nvSpPr>
        <p:spPr>
          <a:xfrm>
            <a:off x="7359804" y="4821625"/>
            <a:ext cx="6534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45" name="Google Shape;45;p6"/>
          <p:cNvSpPr txBox="1"/>
          <p:nvPr>
            <p:ph idx="11" type="ftr"/>
          </p:nvPr>
        </p:nvSpPr>
        <p:spPr>
          <a:xfrm>
            <a:off x="3051580" y="4821625"/>
            <a:ext cx="41745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46" name="Google Shape;46;p6"/>
          <p:cNvSpPr txBox="1"/>
          <p:nvPr>
            <p:ph idx="12" type="sldNum"/>
          </p:nvPr>
        </p:nvSpPr>
        <p:spPr>
          <a:xfrm>
            <a:off x="8141784" y="4821625"/>
            <a:ext cx="3735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7" name="Shape 47"/>
        <p:cNvGrpSpPr/>
        <p:nvPr/>
      </p:nvGrpSpPr>
      <p:grpSpPr>
        <a:xfrm>
          <a:off x="0" y="0"/>
          <a:ext cx="0" cy="0"/>
          <a:chOff x="0" y="0"/>
          <a:chExt cx="0" cy="0"/>
        </a:xfrm>
      </p:grpSpPr>
      <p:sp>
        <p:nvSpPr>
          <p:cNvPr id="48" name="Google Shape;48;p7"/>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49" name="Google Shape;49;p7"/>
          <p:cNvSpPr txBox="1"/>
          <p:nvPr>
            <p:ph idx="10" type="dt"/>
          </p:nvPr>
        </p:nvSpPr>
        <p:spPr>
          <a:xfrm>
            <a:off x="7359804" y="4821625"/>
            <a:ext cx="6534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50" name="Google Shape;50;p7"/>
          <p:cNvSpPr txBox="1"/>
          <p:nvPr>
            <p:ph idx="11" type="ftr"/>
          </p:nvPr>
        </p:nvSpPr>
        <p:spPr>
          <a:xfrm>
            <a:off x="3051580" y="4821625"/>
            <a:ext cx="41745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51" name="Google Shape;51;p7"/>
          <p:cNvSpPr txBox="1"/>
          <p:nvPr>
            <p:ph idx="12" type="sldNum"/>
          </p:nvPr>
        </p:nvSpPr>
        <p:spPr>
          <a:xfrm>
            <a:off x="8141784" y="4821625"/>
            <a:ext cx="3735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 name="Shape 52"/>
        <p:cNvGrpSpPr/>
        <p:nvPr/>
      </p:nvGrpSpPr>
      <p:grpSpPr>
        <a:xfrm>
          <a:off x="0" y="0"/>
          <a:ext cx="0" cy="0"/>
          <a:chOff x="0" y="0"/>
          <a:chExt cx="0" cy="0"/>
        </a:xfrm>
      </p:grpSpPr>
      <p:sp>
        <p:nvSpPr>
          <p:cNvPr id="53" name="Google Shape;53;p8"/>
          <p:cNvSpPr txBox="1"/>
          <p:nvPr>
            <p:ph idx="10" type="dt"/>
          </p:nvPr>
        </p:nvSpPr>
        <p:spPr>
          <a:xfrm>
            <a:off x="7359804" y="4821625"/>
            <a:ext cx="6534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54" name="Google Shape;54;p8"/>
          <p:cNvSpPr txBox="1"/>
          <p:nvPr>
            <p:ph idx="11" type="ftr"/>
          </p:nvPr>
        </p:nvSpPr>
        <p:spPr>
          <a:xfrm>
            <a:off x="3051580" y="4821625"/>
            <a:ext cx="41745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55" name="Google Shape;55;p8"/>
          <p:cNvSpPr txBox="1"/>
          <p:nvPr>
            <p:ph idx="12" type="sldNum"/>
          </p:nvPr>
        </p:nvSpPr>
        <p:spPr>
          <a:xfrm>
            <a:off x="8141784" y="4821625"/>
            <a:ext cx="3735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6" name="Shape 56"/>
        <p:cNvGrpSpPr/>
        <p:nvPr/>
      </p:nvGrpSpPr>
      <p:grpSpPr>
        <a:xfrm>
          <a:off x="0" y="0"/>
          <a:ext cx="0" cy="0"/>
          <a:chOff x="0" y="0"/>
          <a:chExt cx="0" cy="0"/>
        </a:xfrm>
      </p:grpSpPr>
      <p:sp>
        <p:nvSpPr>
          <p:cNvPr id="57" name="Google Shape;57;p9"/>
          <p:cNvSpPr txBox="1"/>
          <p:nvPr>
            <p:ph type="title"/>
          </p:nvPr>
        </p:nvSpPr>
        <p:spPr>
          <a:xfrm>
            <a:off x="629841" y="342900"/>
            <a:ext cx="2949300" cy="1200000"/>
          </a:xfrm>
          <a:prstGeom prst="rect">
            <a:avLst/>
          </a:prstGeom>
          <a:noFill/>
          <a:ln>
            <a:noFill/>
          </a:ln>
        </p:spPr>
        <p:txBody>
          <a:bodyPr anchorCtr="0" anchor="b" bIns="34275" lIns="68575" spcFirstLastPara="1" rIns="68575" wrap="square" tIns="34275">
            <a:noAutofit/>
          </a:bodyPr>
          <a:lstStyle>
            <a:lvl1pPr lvl="0" algn="l">
              <a:lnSpc>
                <a:spcPct val="90000"/>
              </a:lnSpc>
              <a:spcBef>
                <a:spcPts val="0"/>
              </a:spcBef>
              <a:spcAft>
                <a:spcPts val="0"/>
              </a:spcAft>
              <a:buClr>
                <a:schemeClr val="dk1"/>
              </a:buClr>
              <a:buSzPts val="2400"/>
              <a:buFont typeface="Arial"/>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58" name="Google Shape;58;p9"/>
          <p:cNvSpPr txBox="1"/>
          <p:nvPr>
            <p:ph idx="1" type="body"/>
          </p:nvPr>
        </p:nvSpPr>
        <p:spPr>
          <a:xfrm>
            <a:off x="3887391" y="740569"/>
            <a:ext cx="4629000" cy="3655200"/>
          </a:xfrm>
          <a:prstGeom prst="rect">
            <a:avLst/>
          </a:prstGeom>
          <a:noFill/>
          <a:ln>
            <a:noFill/>
          </a:ln>
        </p:spPr>
        <p:txBody>
          <a:bodyPr anchorCtr="0" anchor="t" bIns="34275" lIns="68575" spcFirstLastPara="1" rIns="68575" wrap="square" tIns="34275">
            <a:noAutofit/>
          </a:bodyPr>
          <a:lstStyle>
            <a:lvl1pPr indent="-381000" lvl="0" marL="457200" algn="l">
              <a:lnSpc>
                <a:spcPct val="90000"/>
              </a:lnSpc>
              <a:spcBef>
                <a:spcPts val="800"/>
              </a:spcBef>
              <a:spcAft>
                <a:spcPts val="0"/>
              </a:spcAft>
              <a:buClr>
                <a:schemeClr val="dk1"/>
              </a:buClr>
              <a:buSzPts val="2400"/>
              <a:buChar char="•"/>
              <a:defRPr sz="2400"/>
            </a:lvl1pPr>
            <a:lvl2pPr indent="-361950" lvl="1" marL="914400" algn="l">
              <a:lnSpc>
                <a:spcPct val="90000"/>
              </a:lnSpc>
              <a:spcBef>
                <a:spcPts val="400"/>
              </a:spcBef>
              <a:spcAft>
                <a:spcPts val="0"/>
              </a:spcAft>
              <a:buClr>
                <a:schemeClr val="dk1"/>
              </a:buClr>
              <a:buSzPts val="2100"/>
              <a:buChar char="•"/>
              <a:defRPr sz="2100"/>
            </a:lvl2pPr>
            <a:lvl3pPr indent="-342900" lvl="2" marL="1371600" algn="l">
              <a:lnSpc>
                <a:spcPct val="90000"/>
              </a:lnSpc>
              <a:spcBef>
                <a:spcPts val="400"/>
              </a:spcBef>
              <a:spcAft>
                <a:spcPts val="0"/>
              </a:spcAft>
              <a:buClr>
                <a:schemeClr val="dk1"/>
              </a:buClr>
              <a:buSzPts val="1800"/>
              <a:buChar char="•"/>
              <a:defRPr sz="1800"/>
            </a:lvl3pPr>
            <a:lvl4pPr indent="-323850" lvl="3" marL="1828800" algn="l">
              <a:lnSpc>
                <a:spcPct val="90000"/>
              </a:lnSpc>
              <a:spcBef>
                <a:spcPts val="400"/>
              </a:spcBef>
              <a:spcAft>
                <a:spcPts val="0"/>
              </a:spcAft>
              <a:buClr>
                <a:schemeClr val="dk1"/>
              </a:buClr>
              <a:buSzPts val="1500"/>
              <a:buChar char="•"/>
              <a:defRPr sz="1500"/>
            </a:lvl4pPr>
            <a:lvl5pPr indent="-323850" lvl="4" marL="2286000" algn="l">
              <a:lnSpc>
                <a:spcPct val="90000"/>
              </a:lnSpc>
              <a:spcBef>
                <a:spcPts val="400"/>
              </a:spcBef>
              <a:spcAft>
                <a:spcPts val="0"/>
              </a:spcAft>
              <a:buClr>
                <a:schemeClr val="dk1"/>
              </a:buClr>
              <a:buSzPts val="1500"/>
              <a:buChar char="•"/>
              <a:defRPr sz="1500"/>
            </a:lvl5pPr>
            <a:lvl6pPr indent="-323850" lvl="5" marL="2743200" algn="l">
              <a:lnSpc>
                <a:spcPct val="90000"/>
              </a:lnSpc>
              <a:spcBef>
                <a:spcPts val="400"/>
              </a:spcBef>
              <a:spcAft>
                <a:spcPts val="0"/>
              </a:spcAft>
              <a:buClr>
                <a:schemeClr val="dk1"/>
              </a:buClr>
              <a:buSzPts val="1500"/>
              <a:buChar char="•"/>
              <a:defRPr sz="1500"/>
            </a:lvl6pPr>
            <a:lvl7pPr indent="-323850" lvl="6" marL="3200400" algn="l">
              <a:lnSpc>
                <a:spcPct val="90000"/>
              </a:lnSpc>
              <a:spcBef>
                <a:spcPts val="400"/>
              </a:spcBef>
              <a:spcAft>
                <a:spcPts val="0"/>
              </a:spcAft>
              <a:buClr>
                <a:schemeClr val="dk1"/>
              </a:buClr>
              <a:buSzPts val="1500"/>
              <a:buChar char="•"/>
              <a:defRPr sz="1500"/>
            </a:lvl7pPr>
            <a:lvl8pPr indent="-323850" lvl="7" marL="3657600" algn="l">
              <a:lnSpc>
                <a:spcPct val="90000"/>
              </a:lnSpc>
              <a:spcBef>
                <a:spcPts val="400"/>
              </a:spcBef>
              <a:spcAft>
                <a:spcPts val="0"/>
              </a:spcAft>
              <a:buClr>
                <a:schemeClr val="dk1"/>
              </a:buClr>
              <a:buSzPts val="1500"/>
              <a:buChar char="•"/>
              <a:defRPr sz="1500"/>
            </a:lvl8pPr>
            <a:lvl9pPr indent="-323850" lvl="8" marL="4114800" algn="l">
              <a:lnSpc>
                <a:spcPct val="90000"/>
              </a:lnSpc>
              <a:spcBef>
                <a:spcPts val="400"/>
              </a:spcBef>
              <a:spcAft>
                <a:spcPts val="0"/>
              </a:spcAft>
              <a:buClr>
                <a:schemeClr val="dk1"/>
              </a:buClr>
              <a:buSzPts val="1500"/>
              <a:buChar char="•"/>
              <a:defRPr sz="1500"/>
            </a:lvl9pPr>
          </a:lstStyle>
          <a:p/>
        </p:txBody>
      </p:sp>
      <p:sp>
        <p:nvSpPr>
          <p:cNvPr id="59" name="Google Shape;59;p9"/>
          <p:cNvSpPr txBox="1"/>
          <p:nvPr>
            <p:ph idx="2" type="body"/>
          </p:nvPr>
        </p:nvSpPr>
        <p:spPr>
          <a:xfrm>
            <a:off x="629841" y="1543050"/>
            <a:ext cx="2949300" cy="2858700"/>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Clr>
                <a:schemeClr val="dk1"/>
              </a:buClr>
              <a:buSzPts val="1200"/>
              <a:buNone/>
              <a:defRPr sz="1200"/>
            </a:lvl1pPr>
            <a:lvl2pPr indent="-228600" lvl="1" marL="914400" algn="l">
              <a:lnSpc>
                <a:spcPct val="90000"/>
              </a:lnSpc>
              <a:spcBef>
                <a:spcPts val="400"/>
              </a:spcBef>
              <a:spcAft>
                <a:spcPts val="0"/>
              </a:spcAft>
              <a:buClr>
                <a:schemeClr val="dk1"/>
              </a:buClr>
              <a:buSzPts val="1100"/>
              <a:buNone/>
              <a:defRPr sz="1100"/>
            </a:lvl2pPr>
            <a:lvl3pPr indent="-228600" lvl="2" marL="1371600" algn="l">
              <a:lnSpc>
                <a:spcPct val="90000"/>
              </a:lnSpc>
              <a:spcBef>
                <a:spcPts val="400"/>
              </a:spcBef>
              <a:spcAft>
                <a:spcPts val="0"/>
              </a:spcAft>
              <a:buClr>
                <a:schemeClr val="dk1"/>
              </a:buClr>
              <a:buSzPts val="900"/>
              <a:buNone/>
              <a:defRPr sz="900"/>
            </a:lvl3pPr>
            <a:lvl4pPr indent="-228600" lvl="3" marL="1828800" algn="l">
              <a:lnSpc>
                <a:spcPct val="90000"/>
              </a:lnSpc>
              <a:spcBef>
                <a:spcPts val="400"/>
              </a:spcBef>
              <a:spcAft>
                <a:spcPts val="0"/>
              </a:spcAft>
              <a:buClr>
                <a:schemeClr val="dk1"/>
              </a:buClr>
              <a:buSzPts val="800"/>
              <a:buNone/>
              <a:defRPr sz="800"/>
            </a:lvl4pPr>
            <a:lvl5pPr indent="-228600" lvl="4" marL="2286000" algn="l">
              <a:lnSpc>
                <a:spcPct val="9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60" name="Google Shape;60;p9"/>
          <p:cNvSpPr txBox="1"/>
          <p:nvPr>
            <p:ph idx="10" type="dt"/>
          </p:nvPr>
        </p:nvSpPr>
        <p:spPr>
          <a:xfrm>
            <a:off x="7359804" y="4821625"/>
            <a:ext cx="6534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1" name="Google Shape;61;p9"/>
          <p:cNvSpPr txBox="1"/>
          <p:nvPr>
            <p:ph idx="11" type="ftr"/>
          </p:nvPr>
        </p:nvSpPr>
        <p:spPr>
          <a:xfrm>
            <a:off x="3051580" y="4821625"/>
            <a:ext cx="41745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2" name="Google Shape;62;p9"/>
          <p:cNvSpPr txBox="1"/>
          <p:nvPr>
            <p:ph idx="12" type="sldNum"/>
          </p:nvPr>
        </p:nvSpPr>
        <p:spPr>
          <a:xfrm>
            <a:off x="8141784" y="4821625"/>
            <a:ext cx="3735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3" name="Shape 63"/>
        <p:cNvGrpSpPr/>
        <p:nvPr/>
      </p:nvGrpSpPr>
      <p:grpSpPr>
        <a:xfrm>
          <a:off x="0" y="0"/>
          <a:ext cx="0" cy="0"/>
          <a:chOff x="0" y="0"/>
          <a:chExt cx="0" cy="0"/>
        </a:xfrm>
      </p:grpSpPr>
      <p:sp>
        <p:nvSpPr>
          <p:cNvPr id="64" name="Google Shape;64;p10"/>
          <p:cNvSpPr txBox="1"/>
          <p:nvPr>
            <p:ph type="title"/>
          </p:nvPr>
        </p:nvSpPr>
        <p:spPr>
          <a:xfrm>
            <a:off x="629841" y="342900"/>
            <a:ext cx="2949300" cy="1200000"/>
          </a:xfrm>
          <a:prstGeom prst="rect">
            <a:avLst/>
          </a:prstGeom>
          <a:noFill/>
          <a:ln>
            <a:noFill/>
          </a:ln>
        </p:spPr>
        <p:txBody>
          <a:bodyPr anchorCtr="0" anchor="b" bIns="34275" lIns="68575" spcFirstLastPara="1" rIns="68575" wrap="square" tIns="34275">
            <a:noAutofit/>
          </a:bodyPr>
          <a:lstStyle>
            <a:lvl1pPr lvl="0" algn="l">
              <a:lnSpc>
                <a:spcPct val="90000"/>
              </a:lnSpc>
              <a:spcBef>
                <a:spcPts val="0"/>
              </a:spcBef>
              <a:spcAft>
                <a:spcPts val="0"/>
              </a:spcAft>
              <a:buClr>
                <a:schemeClr val="dk1"/>
              </a:buClr>
              <a:buSzPts val="2400"/>
              <a:buFont typeface="Arial"/>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65" name="Google Shape;65;p10"/>
          <p:cNvSpPr/>
          <p:nvPr>
            <p:ph idx="2" type="pic"/>
          </p:nvPr>
        </p:nvSpPr>
        <p:spPr>
          <a:xfrm>
            <a:off x="3887391" y="740569"/>
            <a:ext cx="4629000" cy="36552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80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lvl="1" marR="0" rtl="0" algn="l">
              <a:lnSpc>
                <a:spcPct val="90000"/>
              </a:lnSpc>
              <a:spcBef>
                <a:spcPts val="400"/>
              </a:spcBef>
              <a:spcAft>
                <a:spcPts val="0"/>
              </a:spcAft>
              <a:buClr>
                <a:schemeClr val="dk1"/>
              </a:buClr>
              <a:buSzPts val="2100"/>
              <a:buFont typeface="Arial"/>
              <a:buNone/>
              <a:defRPr b="0" i="0" sz="2100" u="none" cap="none" strike="noStrike">
                <a:solidFill>
                  <a:schemeClr val="dk1"/>
                </a:solidFill>
                <a:latin typeface="Arial"/>
                <a:ea typeface="Arial"/>
                <a:cs typeface="Arial"/>
                <a:sym typeface="Arial"/>
              </a:defRPr>
            </a:lvl2pPr>
            <a:lvl3pPr lvl="2" marR="0" rtl="0" algn="l">
              <a:lnSpc>
                <a:spcPct val="90000"/>
              </a:lnSpc>
              <a:spcBef>
                <a:spcPts val="40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4pPr>
            <a:lvl5pPr lvl="4"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5pPr>
            <a:lvl6pPr lvl="5"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6pPr>
            <a:lvl7pPr lvl="6"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7pPr>
            <a:lvl8pPr lvl="7"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8pPr>
            <a:lvl9pPr lvl="8"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9pPr>
          </a:lstStyle>
          <a:p/>
        </p:txBody>
      </p:sp>
      <p:sp>
        <p:nvSpPr>
          <p:cNvPr id="66" name="Google Shape;66;p10"/>
          <p:cNvSpPr txBox="1"/>
          <p:nvPr>
            <p:ph idx="1" type="body"/>
          </p:nvPr>
        </p:nvSpPr>
        <p:spPr>
          <a:xfrm>
            <a:off x="629841" y="1543050"/>
            <a:ext cx="2949300" cy="2858700"/>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Clr>
                <a:schemeClr val="dk1"/>
              </a:buClr>
              <a:buSzPts val="1200"/>
              <a:buNone/>
              <a:defRPr sz="1200"/>
            </a:lvl1pPr>
            <a:lvl2pPr indent="-228600" lvl="1" marL="914400" algn="l">
              <a:lnSpc>
                <a:spcPct val="90000"/>
              </a:lnSpc>
              <a:spcBef>
                <a:spcPts val="400"/>
              </a:spcBef>
              <a:spcAft>
                <a:spcPts val="0"/>
              </a:spcAft>
              <a:buClr>
                <a:schemeClr val="dk1"/>
              </a:buClr>
              <a:buSzPts val="1100"/>
              <a:buNone/>
              <a:defRPr sz="1100"/>
            </a:lvl2pPr>
            <a:lvl3pPr indent="-228600" lvl="2" marL="1371600" algn="l">
              <a:lnSpc>
                <a:spcPct val="90000"/>
              </a:lnSpc>
              <a:spcBef>
                <a:spcPts val="400"/>
              </a:spcBef>
              <a:spcAft>
                <a:spcPts val="0"/>
              </a:spcAft>
              <a:buClr>
                <a:schemeClr val="dk1"/>
              </a:buClr>
              <a:buSzPts val="900"/>
              <a:buNone/>
              <a:defRPr sz="900"/>
            </a:lvl3pPr>
            <a:lvl4pPr indent="-228600" lvl="3" marL="1828800" algn="l">
              <a:lnSpc>
                <a:spcPct val="90000"/>
              </a:lnSpc>
              <a:spcBef>
                <a:spcPts val="400"/>
              </a:spcBef>
              <a:spcAft>
                <a:spcPts val="0"/>
              </a:spcAft>
              <a:buClr>
                <a:schemeClr val="dk1"/>
              </a:buClr>
              <a:buSzPts val="800"/>
              <a:buNone/>
              <a:defRPr sz="800"/>
            </a:lvl4pPr>
            <a:lvl5pPr indent="-228600" lvl="4" marL="2286000" algn="l">
              <a:lnSpc>
                <a:spcPct val="9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67" name="Google Shape;67;p10"/>
          <p:cNvSpPr txBox="1"/>
          <p:nvPr>
            <p:ph idx="10" type="dt"/>
          </p:nvPr>
        </p:nvSpPr>
        <p:spPr>
          <a:xfrm>
            <a:off x="7359804" y="4821625"/>
            <a:ext cx="6534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8" name="Google Shape;68;p10"/>
          <p:cNvSpPr txBox="1"/>
          <p:nvPr>
            <p:ph idx="11" type="ftr"/>
          </p:nvPr>
        </p:nvSpPr>
        <p:spPr>
          <a:xfrm>
            <a:off x="3051580" y="4821625"/>
            <a:ext cx="41745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9" name="Google Shape;69;p10"/>
          <p:cNvSpPr txBox="1"/>
          <p:nvPr>
            <p:ph idx="12" type="sldNum"/>
          </p:nvPr>
        </p:nvSpPr>
        <p:spPr>
          <a:xfrm>
            <a:off x="8141784" y="4821625"/>
            <a:ext cx="3735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4" Type="http://schemas.openxmlformats.org/officeDocument/2006/relationships/theme" Target="../theme/theme1.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p:nvPr/>
        </p:nvSpPr>
        <p:spPr>
          <a:xfrm>
            <a:off x="0" y="4767263"/>
            <a:ext cx="9144000" cy="376200"/>
          </a:xfrm>
          <a:prstGeom prst="rect">
            <a:avLst/>
          </a:prstGeom>
          <a:solidFill>
            <a:srgbClr val="00693E"/>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7" name="Google Shape;7;p1"/>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Autofit/>
          </a:bodyPr>
          <a:lstStyle>
            <a:lvl1pPr lvl="0" marR="0" rtl="0" algn="l">
              <a:lnSpc>
                <a:spcPct val="90000"/>
              </a:lnSpc>
              <a:spcBef>
                <a:spcPts val="0"/>
              </a:spcBef>
              <a:spcAft>
                <a:spcPts val="0"/>
              </a:spcAft>
              <a:buClr>
                <a:schemeClr val="dk1"/>
              </a:buClr>
              <a:buSzPts val="3300"/>
              <a:buFont typeface="Arial"/>
              <a:buNone/>
              <a:defRPr b="1" i="0" sz="3300" u="none" cap="none" strike="noStrike">
                <a:solidFill>
                  <a:schemeClr val="dk1"/>
                </a:solidFill>
                <a:latin typeface="Arial"/>
                <a:ea typeface="Arial"/>
                <a:cs typeface="Arial"/>
                <a:sym typeface="Arial"/>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8" name="Google Shape;8;p1"/>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9" name="Google Shape;9;p1"/>
          <p:cNvSpPr txBox="1"/>
          <p:nvPr>
            <p:ph idx="10" type="dt"/>
          </p:nvPr>
        </p:nvSpPr>
        <p:spPr>
          <a:xfrm>
            <a:off x="7359804" y="4821625"/>
            <a:ext cx="653400" cy="273900"/>
          </a:xfrm>
          <a:prstGeom prst="rect">
            <a:avLst/>
          </a:prstGeom>
          <a:noFill/>
          <a:ln>
            <a:noFill/>
          </a:ln>
        </p:spPr>
        <p:txBody>
          <a:bodyPr anchorCtr="0" anchor="ctr" bIns="34275" lIns="68575" spcFirstLastPara="1" rIns="68575" wrap="square" tIns="34275">
            <a:noAutofit/>
          </a:bodyPr>
          <a:lstStyle>
            <a:lvl1pPr lvl="0" marR="0" rtl="0" algn="ctr">
              <a:spcBef>
                <a:spcPts val="0"/>
              </a:spcBef>
              <a:spcAft>
                <a:spcPts val="0"/>
              </a:spcAft>
              <a:buSzPts val="1100"/>
              <a:buNone/>
              <a:defRPr b="0" i="0" sz="900" u="none" cap="none" strike="noStrike">
                <a:solidFill>
                  <a:schemeClr val="lt1"/>
                </a:solidFill>
                <a:latin typeface="Arial"/>
                <a:ea typeface="Arial"/>
                <a:cs typeface="Arial"/>
                <a:sym typeface="Arial"/>
              </a:defRPr>
            </a:lvl1pPr>
            <a:lvl2pPr lvl="1" marR="0" rtl="0" algn="l">
              <a:spcBef>
                <a:spcPts val="0"/>
              </a:spcBef>
              <a:spcAft>
                <a:spcPts val="0"/>
              </a:spcAft>
              <a:buSzPts val="1100"/>
              <a:buNone/>
              <a:defRPr b="0" i="0" sz="1400" u="none" cap="none" strike="noStrike">
                <a:solidFill>
                  <a:schemeClr val="dk1"/>
                </a:solidFill>
                <a:latin typeface="Arial"/>
                <a:ea typeface="Arial"/>
                <a:cs typeface="Arial"/>
                <a:sym typeface="Arial"/>
              </a:defRPr>
            </a:lvl2pPr>
            <a:lvl3pPr lvl="2" marR="0" rtl="0" algn="l">
              <a:spcBef>
                <a:spcPts val="0"/>
              </a:spcBef>
              <a:spcAft>
                <a:spcPts val="0"/>
              </a:spcAft>
              <a:buSzPts val="1100"/>
              <a:buNone/>
              <a:defRPr b="0" i="0" sz="1400" u="none" cap="none" strike="noStrike">
                <a:solidFill>
                  <a:schemeClr val="dk1"/>
                </a:solidFill>
                <a:latin typeface="Arial"/>
                <a:ea typeface="Arial"/>
                <a:cs typeface="Arial"/>
                <a:sym typeface="Arial"/>
              </a:defRPr>
            </a:lvl3pPr>
            <a:lvl4pPr lvl="3" marR="0" rtl="0" algn="l">
              <a:spcBef>
                <a:spcPts val="0"/>
              </a:spcBef>
              <a:spcAft>
                <a:spcPts val="0"/>
              </a:spcAft>
              <a:buSzPts val="1100"/>
              <a:buNone/>
              <a:defRPr b="0" i="0" sz="1400" u="none" cap="none" strike="noStrike">
                <a:solidFill>
                  <a:schemeClr val="dk1"/>
                </a:solidFill>
                <a:latin typeface="Arial"/>
                <a:ea typeface="Arial"/>
                <a:cs typeface="Arial"/>
                <a:sym typeface="Arial"/>
              </a:defRPr>
            </a:lvl4pPr>
            <a:lvl5pPr lvl="4" marR="0" rtl="0" algn="l">
              <a:spcBef>
                <a:spcPts val="0"/>
              </a:spcBef>
              <a:spcAft>
                <a:spcPts val="0"/>
              </a:spcAft>
              <a:buSzPts val="1100"/>
              <a:buNone/>
              <a:defRPr b="0" i="0" sz="1400" u="none" cap="none" strike="noStrike">
                <a:solidFill>
                  <a:schemeClr val="dk1"/>
                </a:solidFill>
                <a:latin typeface="Arial"/>
                <a:ea typeface="Arial"/>
                <a:cs typeface="Arial"/>
                <a:sym typeface="Arial"/>
              </a:defRPr>
            </a:lvl5pPr>
            <a:lvl6pPr lvl="5" marR="0" rtl="0" algn="l">
              <a:spcBef>
                <a:spcPts val="0"/>
              </a:spcBef>
              <a:spcAft>
                <a:spcPts val="0"/>
              </a:spcAft>
              <a:buSzPts val="1100"/>
              <a:buNone/>
              <a:defRPr b="0" i="0" sz="1400" u="none" cap="none" strike="noStrike">
                <a:solidFill>
                  <a:schemeClr val="dk1"/>
                </a:solidFill>
                <a:latin typeface="Arial"/>
                <a:ea typeface="Arial"/>
                <a:cs typeface="Arial"/>
                <a:sym typeface="Arial"/>
              </a:defRPr>
            </a:lvl6pPr>
            <a:lvl7pPr lvl="6" marR="0" rtl="0" algn="l">
              <a:spcBef>
                <a:spcPts val="0"/>
              </a:spcBef>
              <a:spcAft>
                <a:spcPts val="0"/>
              </a:spcAft>
              <a:buSzPts val="1100"/>
              <a:buNone/>
              <a:defRPr b="0" i="0" sz="1400" u="none" cap="none" strike="noStrike">
                <a:solidFill>
                  <a:schemeClr val="dk1"/>
                </a:solidFill>
                <a:latin typeface="Arial"/>
                <a:ea typeface="Arial"/>
                <a:cs typeface="Arial"/>
                <a:sym typeface="Arial"/>
              </a:defRPr>
            </a:lvl7pPr>
            <a:lvl8pPr lvl="7" marR="0" rtl="0" algn="l">
              <a:spcBef>
                <a:spcPts val="0"/>
              </a:spcBef>
              <a:spcAft>
                <a:spcPts val="0"/>
              </a:spcAft>
              <a:buSzPts val="1100"/>
              <a:buNone/>
              <a:defRPr b="0" i="0" sz="1400" u="none" cap="none" strike="noStrike">
                <a:solidFill>
                  <a:schemeClr val="dk1"/>
                </a:solidFill>
                <a:latin typeface="Arial"/>
                <a:ea typeface="Arial"/>
                <a:cs typeface="Arial"/>
                <a:sym typeface="Arial"/>
              </a:defRPr>
            </a:lvl8pPr>
            <a:lvl9pPr lvl="8" marR="0" rtl="0" algn="l">
              <a:spcBef>
                <a:spcPts val="0"/>
              </a:spcBef>
              <a:spcAft>
                <a:spcPts val="0"/>
              </a:spcAft>
              <a:buSzPts val="1100"/>
              <a:buNone/>
              <a:defRPr b="0" i="0" sz="1400" u="none" cap="none" strike="noStrike">
                <a:solidFill>
                  <a:schemeClr val="dk1"/>
                </a:solidFill>
                <a:latin typeface="Arial"/>
                <a:ea typeface="Arial"/>
                <a:cs typeface="Arial"/>
                <a:sym typeface="Arial"/>
              </a:defRPr>
            </a:lvl9pPr>
          </a:lstStyle>
          <a:p/>
        </p:txBody>
      </p:sp>
      <p:sp>
        <p:nvSpPr>
          <p:cNvPr id="10" name="Google Shape;10;p1"/>
          <p:cNvSpPr txBox="1"/>
          <p:nvPr>
            <p:ph idx="11" type="ftr"/>
          </p:nvPr>
        </p:nvSpPr>
        <p:spPr>
          <a:xfrm>
            <a:off x="3051580" y="4821625"/>
            <a:ext cx="4174500" cy="273900"/>
          </a:xfrm>
          <a:prstGeom prst="rect">
            <a:avLst/>
          </a:prstGeom>
          <a:noFill/>
          <a:ln>
            <a:noFill/>
          </a:ln>
        </p:spPr>
        <p:txBody>
          <a:bodyPr anchorCtr="0" anchor="ctr" bIns="34275" lIns="68575" spcFirstLastPara="1" rIns="68575" wrap="square" tIns="34275">
            <a:noAutofit/>
          </a:bodyPr>
          <a:lstStyle>
            <a:lvl1pPr lvl="0" marR="0" rtl="0" algn="ctr">
              <a:spcBef>
                <a:spcPts val="0"/>
              </a:spcBef>
              <a:spcAft>
                <a:spcPts val="0"/>
              </a:spcAft>
              <a:buSzPts val="1100"/>
              <a:buNone/>
              <a:defRPr b="0" i="0" sz="900" u="none" cap="none" strike="noStrike">
                <a:solidFill>
                  <a:schemeClr val="lt1"/>
                </a:solidFill>
                <a:latin typeface="Arial"/>
                <a:ea typeface="Arial"/>
                <a:cs typeface="Arial"/>
                <a:sym typeface="Arial"/>
              </a:defRPr>
            </a:lvl1pPr>
            <a:lvl2pPr lvl="1" marR="0" rtl="0" algn="l">
              <a:spcBef>
                <a:spcPts val="0"/>
              </a:spcBef>
              <a:spcAft>
                <a:spcPts val="0"/>
              </a:spcAft>
              <a:buSzPts val="1100"/>
              <a:buNone/>
              <a:defRPr b="0" i="0" sz="1400" u="none" cap="none" strike="noStrike">
                <a:solidFill>
                  <a:schemeClr val="dk1"/>
                </a:solidFill>
                <a:latin typeface="Arial"/>
                <a:ea typeface="Arial"/>
                <a:cs typeface="Arial"/>
                <a:sym typeface="Arial"/>
              </a:defRPr>
            </a:lvl2pPr>
            <a:lvl3pPr lvl="2" marR="0" rtl="0" algn="l">
              <a:spcBef>
                <a:spcPts val="0"/>
              </a:spcBef>
              <a:spcAft>
                <a:spcPts val="0"/>
              </a:spcAft>
              <a:buSzPts val="1100"/>
              <a:buNone/>
              <a:defRPr b="0" i="0" sz="1400" u="none" cap="none" strike="noStrike">
                <a:solidFill>
                  <a:schemeClr val="dk1"/>
                </a:solidFill>
                <a:latin typeface="Arial"/>
                <a:ea typeface="Arial"/>
                <a:cs typeface="Arial"/>
                <a:sym typeface="Arial"/>
              </a:defRPr>
            </a:lvl3pPr>
            <a:lvl4pPr lvl="3" marR="0" rtl="0" algn="l">
              <a:spcBef>
                <a:spcPts val="0"/>
              </a:spcBef>
              <a:spcAft>
                <a:spcPts val="0"/>
              </a:spcAft>
              <a:buSzPts val="1100"/>
              <a:buNone/>
              <a:defRPr b="0" i="0" sz="1400" u="none" cap="none" strike="noStrike">
                <a:solidFill>
                  <a:schemeClr val="dk1"/>
                </a:solidFill>
                <a:latin typeface="Arial"/>
                <a:ea typeface="Arial"/>
                <a:cs typeface="Arial"/>
                <a:sym typeface="Arial"/>
              </a:defRPr>
            </a:lvl4pPr>
            <a:lvl5pPr lvl="4" marR="0" rtl="0" algn="l">
              <a:spcBef>
                <a:spcPts val="0"/>
              </a:spcBef>
              <a:spcAft>
                <a:spcPts val="0"/>
              </a:spcAft>
              <a:buSzPts val="1100"/>
              <a:buNone/>
              <a:defRPr b="0" i="0" sz="1400" u="none" cap="none" strike="noStrike">
                <a:solidFill>
                  <a:schemeClr val="dk1"/>
                </a:solidFill>
                <a:latin typeface="Arial"/>
                <a:ea typeface="Arial"/>
                <a:cs typeface="Arial"/>
                <a:sym typeface="Arial"/>
              </a:defRPr>
            </a:lvl5pPr>
            <a:lvl6pPr lvl="5" marR="0" rtl="0" algn="l">
              <a:spcBef>
                <a:spcPts val="0"/>
              </a:spcBef>
              <a:spcAft>
                <a:spcPts val="0"/>
              </a:spcAft>
              <a:buSzPts val="1100"/>
              <a:buNone/>
              <a:defRPr b="0" i="0" sz="1400" u="none" cap="none" strike="noStrike">
                <a:solidFill>
                  <a:schemeClr val="dk1"/>
                </a:solidFill>
                <a:latin typeface="Arial"/>
                <a:ea typeface="Arial"/>
                <a:cs typeface="Arial"/>
                <a:sym typeface="Arial"/>
              </a:defRPr>
            </a:lvl6pPr>
            <a:lvl7pPr lvl="6" marR="0" rtl="0" algn="l">
              <a:spcBef>
                <a:spcPts val="0"/>
              </a:spcBef>
              <a:spcAft>
                <a:spcPts val="0"/>
              </a:spcAft>
              <a:buSzPts val="1100"/>
              <a:buNone/>
              <a:defRPr b="0" i="0" sz="1400" u="none" cap="none" strike="noStrike">
                <a:solidFill>
                  <a:schemeClr val="dk1"/>
                </a:solidFill>
                <a:latin typeface="Arial"/>
                <a:ea typeface="Arial"/>
                <a:cs typeface="Arial"/>
                <a:sym typeface="Arial"/>
              </a:defRPr>
            </a:lvl7pPr>
            <a:lvl8pPr lvl="7" marR="0" rtl="0" algn="l">
              <a:spcBef>
                <a:spcPts val="0"/>
              </a:spcBef>
              <a:spcAft>
                <a:spcPts val="0"/>
              </a:spcAft>
              <a:buSzPts val="1100"/>
              <a:buNone/>
              <a:defRPr b="0" i="0" sz="1400" u="none" cap="none" strike="noStrike">
                <a:solidFill>
                  <a:schemeClr val="dk1"/>
                </a:solidFill>
                <a:latin typeface="Arial"/>
                <a:ea typeface="Arial"/>
                <a:cs typeface="Arial"/>
                <a:sym typeface="Arial"/>
              </a:defRPr>
            </a:lvl8pPr>
            <a:lvl9pPr lvl="8" marR="0" rtl="0" algn="l">
              <a:spcBef>
                <a:spcPts val="0"/>
              </a:spcBef>
              <a:spcAft>
                <a:spcPts val="0"/>
              </a:spcAft>
              <a:buSzPts val="1100"/>
              <a:buNone/>
              <a:defRPr b="0" i="0" sz="1400" u="none" cap="none" strike="noStrike">
                <a:solidFill>
                  <a:schemeClr val="dk1"/>
                </a:solidFill>
                <a:latin typeface="Arial"/>
                <a:ea typeface="Arial"/>
                <a:cs typeface="Arial"/>
                <a:sym typeface="Arial"/>
              </a:defRPr>
            </a:lvl9pPr>
          </a:lstStyle>
          <a:p/>
        </p:txBody>
      </p:sp>
      <p:sp>
        <p:nvSpPr>
          <p:cNvPr id="11" name="Google Shape;11;p1"/>
          <p:cNvSpPr txBox="1"/>
          <p:nvPr>
            <p:ph idx="12" type="sldNum"/>
          </p:nvPr>
        </p:nvSpPr>
        <p:spPr>
          <a:xfrm>
            <a:off x="8141784" y="4821625"/>
            <a:ext cx="373500" cy="2739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900" u="none" cap="none" strike="noStrike">
                <a:solidFill>
                  <a:schemeClr val="lt1"/>
                </a:solidFill>
                <a:latin typeface="Arial"/>
                <a:ea typeface="Arial"/>
                <a:cs typeface="Arial"/>
                <a:sym typeface="Arial"/>
              </a:defRPr>
            </a:lvl1pPr>
            <a:lvl2pPr indent="0" lvl="1" marL="0" marR="0" rtl="0" algn="r">
              <a:spcBef>
                <a:spcPts val="0"/>
              </a:spcBef>
              <a:buNone/>
              <a:defRPr b="0" i="0" sz="900" u="none" cap="none" strike="noStrike">
                <a:solidFill>
                  <a:schemeClr val="lt1"/>
                </a:solidFill>
                <a:latin typeface="Arial"/>
                <a:ea typeface="Arial"/>
                <a:cs typeface="Arial"/>
                <a:sym typeface="Arial"/>
              </a:defRPr>
            </a:lvl2pPr>
            <a:lvl3pPr indent="0" lvl="2" marL="0" marR="0" rtl="0" algn="r">
              <a:spcBef>
                <a:spcPts val="0"/>
              </a:spcBef>
              <a:buNone/>
              <a:defRPr b="0" i="0" sz="900" u="none" cap="none" strike="noStrike">
                <a:solidFill>
                  <a:schemeClr val="lt1"/>
                </a:solidFill>
                <a:latin typeface="Arial"/>
                <a:ea typeface="Arial"/>
                <a:cs typeface="Arial"/>
                <a:sym typeface="Arial"/>
              </a:defRPr>
            </a:lvl3pPr>
            <a:lvl4pPr indent="0" lvl="3" marL="0" marR="0" rtl="0" algn="r">
              <a:spcBef>
                <a:spcPts val="0"/>
              </a:spcBef>
              <a:buNone/>
              <a:defRPr b="0" i="0" sz="900" u="none" cap="none" strike="noStrike">
                <a:solidFill>
                  <a:schemeClr val="lt1"/>
                </a:solidFill>
                <a:latin typeface="Arial"/>
                <a:ea typeface="Arial"/>
                <a:cs typeface="Arial"/>
                <a:sym typeface="Arial"/>
              </a:defRPr>
            </a:lvl4pPr>
            <a:lvl5pPr indent="0" lvl="4" marL="0" marR="0" rtl="0" algn="r">
              <a:spcBef>
                <a:spcPts val="0"/>
              </a:spcBef>
              <a:buNone/>
              <a:defRPr b="0" i="0" sz="900" u="none" cap="none" strike="noStrike">
                <a:solidFill>
                  <a:schemeClr val="lt1"/>
                </a:solidFill>
                <a:latin typeface="Arial"/>
                <a:ea typeface="Arial"/>
                <a:cs typeface="Arial"/>
                <a:sym typeface="Arial"/>
              </a:defRPr>
            </a:lvl5pPr>
            <a:lvl6pPr indent="0" lvl="5" marL="0" marR="0" rtl="0" algn="r">
              <a:spcBef>
                <a:spcPts val="0"/>
              </a:spcBef>
              <a:buNone/>
              <a:defRPr b="0" i="0" sz="900" u="none" cap="none" strike="noStrike">
                <a:solidFill>
                  <a:schemeClr val="lt1"/>
                </a:solidFill>
                <a:latin typeface="Arial"/>
                <a:ea typeface="Arial"/>
                <a:cs typeface="Arial"/>
                <a:sym typeface="Arial"/>
              </a:defRPr>
            </a:lvl6pPr>
            <a:lvl7pPr indent="0" lvl="6" marL="0" marR="0" rtl="0" algn="r">
              <a:spcBef>
                <a:spcPts val="0"/>
              </a:spcBef>
              <a:buNone/>
              <a:defRPr b="0" i="0" sz="900" u="none" cap="none" strike="noStrike">
                <a:solidFill>
                  <a:schemeClr val="lt1"/>
                </a:solidFill>
                <a:latin typeface="Arial"/>
                <a:ea typeface="Arial"/>
                <a:cs typeface="Arial"/>
                <a:sym typeface="Arial"/>
              </a:defRPr>
            </a:lvl7pPr>
            <a:lvl8pPr indent="0" lvl="7" marL="0" marR="0" rtl="0" algn="r">
              <a:spcBef>
                <a:spcPts val="0"/>
              </a:spcBef>
              <a:buNone/>
              <a:defRPr b="0" i="0" sz="900" u="none" cap="none" strike="noStrike">
                <a:solidFill>
                  <a:schemeClr val="lt1"/>
                </a:solidFill>
                <a:latin typeface="Arial"/>
                <a:ea typeface="Arial"/>
                <a:cs typeface="Arial"/>
                <a:sym typeface="Arial"/>
              </a:defRPr>
            </a:lvl8pPr>
            <a:lvl9pPr indent="0" lvl="8" marL="0" marR="0" rtl="0" algn="r">
              <a:spcBef>
                <a:spcPts val="0"/>
              </a:spcBef>
              <a:buNone/>
              <a:defRPr b="0" i="0" sz="9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12" name="Google Shape;12;p1"/>
          <p:cNvPicPr preferRelativeResize="0"/>
          <p:nvPr/>
        </p:nvPicPr>
        <p:blipFill rotWithShape="1">
          <a:blip r:embed="rId1">
            <a:alphaModFix/>
          </a:blip>
          <a:srcRect b="0" l="0" r="0" t="0"/>
          <a:stretch/>
        </p:blipFill>
        <p:spPr>
          <a:xfrm>
            <a:off x="623571" y="4864687"/>
            <a:ext cx="2294419" cy="20956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Lst>
  <mc:AlternateContent>
    <mc:Choice Requires="p14">
      <p:transition spd="slow" p14:dur="700">
        <p:fade/>
      </p:transition>
    </mc:Choice>
    <mc:Fallback>
      <p:transition spd="slow">
        <p:fade/>
      </p:transition>
    </mc:Fallback>
  </mc:AlternateConten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8.png"/><Relationship Id="rId4" Type="http://schemas.openxmlformats.org/officeDocument/2006/relationships/hyperlink" Target="https://strongcitiesnetwork.org/en/city/berlin-germany/"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5.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14"/>
          <p:cNvSpPr txBox="1"/>
          <p:nvPr>
            <p:ph type="ctrTitle"/>
          </p:nvPr>
        </p:nvSpPr>
        <p:spPr>
          <a:xfrm>
            <a:off x="1143000" y="841772"/>
            <a:ext cx="6858000" cy="1790700"/>
          </a:xfrm>
          <a:prstGeom prst="rect">
            <a:avLst/>
          </a:prstGeom>
        </p:spPr>
        <p:txBody>
          <a:bodyPr anchorCtr="0" anchor="b" bIns="34275" lIns="68575" spcFirstLastPara="1" rIns="68575" wrap="square" tIns="34275">
            <a:noAutofit/>
          </a:bodyPr>
          <a:lstStyle/>
          <a:p>
            <a:pPr indent="0" lvl="0" marL="0" rtl="0" algn="ctr">
              <a:spcBef>
                <a:spcPts val="0"/>
              </a:spcBef>
              <a:spcAft>
                <a:spcPts val="0"/>
              </a:spcAft>
              <a:buNone/>
            </a:pPr>
            <a:r>
              <a:rPr lang="en"/>
              <a:t>Air Quality Project</a:t>
            </a:r>
            <a:endParaRPr/>
          </a:p>
        </p:txBody>
      </p:sp>
      <p:sp>
        <p:nvSpPr>
          <p:cNvPr id="96" name="Google Shape;96;p14"/>
          <p:cNvSpPr txBox="1"/>
          <p:nvPr>
            <p:ph idx="1" type="subTitle"/>
          </p:nvPr>
        </p:nvSpPr>
        <p:spPr>
          <a:xfrm>
            <a:off x="1143000" y="2701528"/>
            <a:ext cx="6858000" cy="1241700"/>
          </a:xfrm>
          <a:prstGeom prst="rect">
            <a:avLst/>
          </a:prstGeom>
        </p:spPr>
        <p:txBody>
          <a:bodyPr anchorCtr="0" anchor="t" bIns="34275" lIns="68575" spcFirstLastPara="1" rIns="68575" wrap="square" tIns="34275">
            <a:noAutofit/>
          </a:bodyPr>
          <a:lstStyle/>
          <a:p>
            <a:pPr indent="0" lvl="0" marL="0" rtl="0" algn="ctr">
              <a:spcBef>
                <a:spcPts val="800"/>
              </a:spcBef>
              <a:spcAft>
                <a:spcPts val="0"/>
              </a:spcAft>
              <a:buNone/>
            </a:pPr>
            <a:r>
              <a:rPr lang="en"/>
              <a:t>Assignment 2: Choosing your Site</a:t>
            </a:r>
            <a:endParaRPr/>
          </a:p>
          <a:p>
            <a:pPr indent="0" lvl="0" marL="0" rtl="0" algn="ctr">
              <a:spcBef>
                <a:spcPts val="800"/>
              </a:spcBef>
              <a:spcAft>
                <a:spcPts val="0"/>
              </a:spcAft>
              <a:buNone/>
            </a:pPr>
            <a:r>
              <a:rPr lang="en"/>
              <a:t>And Intro to Assignment 6: Final Presentation and Media Piece</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23"/>
          <p:cNvSpPr txBox="1"/>
          <p:nvPr>
            <p:ph type="title"/>
          </p:nvPr>
        </p:nvSpPr>
        <p:spPr>
          <a:xfrm>
            <a:off x="628650" y="273844"/>
            <a:ext cx="7886700" cy="9942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Share with the Class!</a:t>
            </a:r>
            <a:endParaRPr/>
          </a:p>
        </p:txBody>
      </p:sp>
      <p:sp>
        <p:nvSpPr>
          <p:cNvPr id="162" name="Google Shape;162;p23"/>
          <p:cNvSpPr txBox="1"/>
          <p:nvPr>
            <p:ph idx="1" type="body"/>
          </p:nvPr>
        </p:nvSpPr>
        <p:spPr>
          <a:xfrm>
            <a:off x="628650" y="1369219"/>
            <a:ext cx="7886700" cy="32634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lang="en">
                <a:solidFill>
                  <a:srgbClr val="0000FF"/>
                </a:solidFill>
              </a:rPr>
              <a:t>Exit Question: what topic is your team leaning towards? Describe what you’re interested in investigating in 1 minute or less.</a:t>
            </a:r>
            <a:endParaRPr>
              <a:solidFill>
                <a:srgbClr val="0000FF"/>
              </a:solidFill>
            </a:endParaRPr>
          </a:p>
          <a:p>
            <a:pPr indent="0" lvl="0" marL="0" rtl="0" algn="l">
              <a:spcBef>
                <a:spcPts val="800"/>
              </a:spcBef>
              <a:spcAft>
                <a:spcPts val="0"/>
              </a:spcAft>
              <a:buNone/>
            </a:pPr>
            <a:r>
              <a:t/>
            </a:r>
            <a:endParaRPr>
              <a:solidFill>
                <a:srgbClr val="0000FF"/>
              </a:solidFill>
            </a:endParaRPr>
          </a:p>
          <a:p>
            <a:pPr indent="0" lvl="0" marL="0" rtl="0" algn="l">
              <a:spcBef>
                <a:spcPts val="800"/>
              </a:spcBef>
              <a:spcAft>
                <a:spcPts val="0"/>
              </a:spcAft>
              <a:buNone/>
            </a:pPr>
            <a:r>
              <a:t/>
            </a:r>
            <a:endParaRPr>
              <a:solidFill>
                <a:srgbClr val="0000FF"/>
              </a:solidFill>
            </a:endParaRPr>
          </a:p>
        </p:txBody>
      </p:sp>
      <p:sp>
        <p:nvSpPr>
          <p:cNvPr id="163" name="Google Shape;163;p23"/>
          <p:cNvSpPr txBox="1"/>
          <p:nvPr>
            <p:ph idx="12" type="sldNum"/>
          </p:nvPr>
        </p:nvSpPr>
        <p:spPr>
          <a:xfrm>
            <a:off x="8141784" y="4821625"/>
            <a:ext cx="3735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pic>
        <p:nvPicPr>
          <p:cNvPr id="164" name="Google Shape;164;p23"/>
          <p:cNvPicPr preferRelativeResize="0"/>
          <p:nvPr/>
        </p:nvPicPr>
        <p:blipFill>
          <a:blip r:embed="rId3">
            <a:alphaModFix/>
          </a:blip>
          <a:stretch>
            <a:fillRect/>
          </a:stretch>
        </p:blipFill>
        <p:spPr>
          <a:xfrm>
            <a:off x="2733225" y="2226400"/>
            <a:ext cx="3677548" cy="2406225"/>
          </a:xfrm>
          <a:prstGeom prst="rect">
            <a:avLst/>
          </a:prstGeom>
          <a:noFill/>
          <a:ln cap="flat" cmpd="sng" w="9525">
            <a:solidFill>
              <a:schemeClr val="dk2"/>
            </a:solidFill>
            <a:prstDash val="solid"/>
            <a:round/>
            <a:headEnd len="sm" w="sm" type="none"/>
            <a:tailEnd len="sm" w="sm" type="none"/>
          </a:ln>
        </p:spPr>
      </p:pic>
      <p:sp>
        <p:nvSpPr>
          <p:cNvPr id="165" name="Google Shape;165;p23"/>
          <p:cNvSpPr txBox="1"/>
          <p:nvPr/>
        </p:nvSpPr>
        <p:spPr>
          <a:xfrm>
            <a:off x="6473350" y="4324825"/>
            <a:ext cx="30000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u="sng">
                <a:solidFill>
                  <a:schemeClr val="hlink"/>
                </a:solidFill>
                <a:hlinkClick r:id="rId4"/>
              </a:rPr>
              <a:t>https://strongcitiesnetwork.org/en/city/berlin-germany/</a:t>
            </a:r>
            <a:r>
              <a:rPr lang="en" sz="800"/>
              <a:t> </a:t>
            </a:r>
            <a:endParaRPr sz="8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15"/>
          <p:cNvSpPr txBox="1"/>
          <p:nvPr>
            <p:ph type="title"/>
          </p:nvPr>
        </p:nvSpPr>
        <p:spPr>
          <a:xfrm>
            <a:off x="628650" y="273844"/>
            <a:ext cx="7886700" cy="9942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Today’s Agenda</a:t>
            </a:r>
            <a:endParaRPr/>
          </a:p>
        </p:txBody>
      </p:sp>
      <p:sp>
        <p:nvSpPr>
          <p:cNvPr id="102" name="Google Shape;102;p15"/>
          <p:cNvSpPr txBox="1"/>
          <p:nvPr>
            <p:ph idx="1" type="body"/>
          </p:nvPr>
        </p:nvSpPr>
        <p:spPr>
          <a:xfrm>
            <a:off x="628650" y="1369219"/>
            <a:ext cx="7886700" cy="3263400"/>
          </a:xfrm>
          <a:prstGeom prst="rect">
            <a:avLst/>
          </a:prstGeom>
        </p:spPr>
        <p:txBody>
          <a:bodyPr anchorCtr="0" anchor="t" bIns="34275" lIns="68575" spcFirstLastPara="1" rIns="68575" wrap="square" tIns="34275">
            <a:noAutofit/>
          </a:bodyPr>
          <a:lstStyle/>
          <a:p>
            <a:pPr indent="-361950" lvl="0" marL="457200" rtl="0" algn="l">
              <a:spcBef>
                <a:spcPts val="800"/>
              </a:spcBef>
              <a:spcAft>
                <a:spcPts val="0"/>
              </a:spcAft>
              <a:buSzPts val="2100"/>
              <a:buChar char="•"/>
            </a:pPr>
            <a:r>
              <a:rPr lang="en"/>
              <a:t>Make teams</a:t>
            </a:r>
            <a:endParaRPr/>
          </a:p>
          <a:p>
            <a:pPr indent="-361950" lvl="0" marL="457200" rtl="0" algn="l">
              <a:spcBef>
                <a:spcPts val="1000"/>
              </a:spcBef>
              <a:spcAft>
                <a:spcPts val="0"/>
              </a:spcAft>
              <a:buSzPts val="2100"/>
              <a:buChar char="•"/>
            </a:pPr>
            <a:r>
              <a:rPr lang="en"/>
              <a:t>Select a site or site(s) to investigate</a:t>
            </a:r>
            <a:endParaRPr/>
          </a:p>
          <a:p>
            <a:pPr indent="-361950" lvl="0" marL="457200" rtl="0" algn="l">
              <a:spcBef>
                <a:spcPts val="1000"/>
              </a:spcBef>
              <a:spcAft>
                <a:spcPts val="0"/>
              </a:spcAft>
              <a:buSzPts val="2100"/>
              <a:buChar char="•"/>
            </a:pPr>
            <a:r>
              <a:rPr lang="en"/>
              <a:t>Familiarize yourself with EPA and EEA Guidelines on Air Quality</a:t>
            </a:r>
            <a:endParaRPr/>
          </a:p>
          <a:p>
            <a:pPr indent="-361950" lvl="0" marL="457200" rtl="0" algn="l">
              <a:spcBef>
                <a:spcPts val="1000"/>
              </a:spcBef>
              <a:spcAft>
                <a:spcPts val="0"/>
              </a:spcAft>
              <a:buSzPts val="2100"/>
              <a:buChar char="•"/>
            </a:pPr>
            <a:r>
              <a:rPr lang="en"/>
              <a:t>Read a case study and understand air quality reports and investigations</a:t>
            </a:r>
            <a:endParaRPr/>
          </a:p>
          <a:p>
            <a:pPr indent="-361950" lvl="0" marL="457200" rtl="0" algn="l">
              <a:spcBef>
                <a:spcPts val="1000"/>
              </a:spcBef>
              <a:spcAft>
                <a:spcPts val="1000"/>
              </a:spcAft>
              <a:buSzPts val="2100"/>
              <a:buChar char="•"/>
            </a:pPr>
            <a:r>
              <a:rPr lang="en"/>
              <a:t>Begin researching your site</a:t>
            </a:r>
            <a:endParaRPr/>
          </a:p>
        </p:txBody>
      </p:sp>
      <p:sp>
        <p:nvSpPr>
          <p:cNvPr id="103" name="Google Shape;103;p15"/>
          <p:cNvSpPr txBox="1"/>
          <p:nvPr>
            <p:ph idx="12" type="sldNum"/>
          </p:nvPr>
        </p:nvSpPr>
        <p:spPr>
          <a:xfrm>
            <a:off x="8141784" y="4821625"/>
            <a:ext cx="3735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16"/>
          <p:cNvSpPr txBox="1"/>
          <p:nvPr>
            <p:ph type="title"/>
          </p:nvPr>
        </p:nvSpPr>
        <p:spPr>
          <a:xfrm>
            <a:off x="628650" y="273844"/>
            <a:ext cx="7886700" cy="9942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Looking Ahead: Final Project</a:t>
            </a:r>
            <a:endParaRPr/>
          </a:p>
        </p:txBody>
      </p:sp>
      <p:sp>
        <p:nvSpPr>
          <p:cNvPr id="109" name="Google Shape;109;p16"/>
          <p:cNvSpPr txBox="1"/>
          <p:nvPr>
            <p:ph idx="1" type="body"/>
          </p:nvPr>
        </p:nvSpPr>
        <p:spPr>
          <a:xfrm>
            <a:off x="628650" y="1369219"/>
            <a:ext cx="7886700" cy="32634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lang="en"/>
              <a:t>Read through the final project description on Canvas or in the class drive!</a:t>
            </a:r>
            <a:endParaRPr/>
          </a:p>
          <a:p>
            <a:pPr indent="0" lvl="0" marL="0" rtl="0" algn="l">
              <a:spcBef>
                <a:spcPts val="800"/>
              </a:spcBef>
              <a:spcAft>
                <a:spcPts val="0"/>
              </a:spcAft>
              <a:buNone/>
            </a:pPr>
            <a:r>
              <a:rPr lang="en"/>
              <a:t>Note the main components:</a:t>
            </a:r>
            <a:endParaRPr/>
          </a:p>
          <a:p>
            <a:pPr indent="-361950" lvl="0" marL="457200" rtl="0" algn="l">
              <a:spcBef>
                <a:spcPts val="800"/>
              </a:spcBef>
              <a:spcAft>
                <a:spcPts val="0"/>
              </a:spcAft>
              <a:buSzPts val="2100"/>
              <a:buChar char="•"/>
            </a:pPr>
            <a:r>
              <a:rPr lang="en"/>
              <a:t>Potential Topics</a:t>
            </a:r>
            <a:endParaRPr/>
          </a:p>
          <a:p>
            <a:pPr indent="-361950" lvl="0" marL="457200" rtl="0" algn="l">
              <a:spcBef>
                <a:spcPts val="0"/>
              </a:spcBef>
              <a:spcAft>
                <a:spcPts val="0"/>
              </a:spcAft>
              <a:buSzPts val="2100"/>
              <a:buChar char="•"/>
            </a:pPr>
            <a:r>
              <a:rPr lang="en"/>
              <a:t>Peer “Conference” Presentation week after</a:t>
            </a:r>
            <a:endParaRPr/>
          </a:p>
          <a:p>
            <a:pPr indent="-361950" lvl="0" marL="457200" rtl="0" algn="l">
              <a:spcBef>
                <a:spcPts val="1000"/>
              </a:spcBef>
              <a:spcAft>
                <a:spcPts val="0"/>
              </a:spcAft>
              <a:buSzPts val="2100"/>
              <a:buChar char="•"/>
            </a:pPr>
            <a:r>
              <a:rPr lang="en"/>
              <a:t>Media Piece for Gala Showcase at end of term</a:t>
            </a:r>
            <a:endParaRPr/>
          </a:p>
          <a:p>
            <a:pPr indent="-361950" lvl="0" marL="457200" rtl="0" algn="l">
              <a:spcBef>
                <a:spcPts val="1000"/>
              </a:spcBef>
              <a:spcAft>
                <a:spcPts val="0"/>
              </a:spcAft>
              <a:buSzPts val="2100"/>
              <a:buChar char="•"/>
            </a:pPr>
            <a:r>
              <a:rPr lang="en"/>
              <a:t>Also, </a:t>
            </a:r>
            <a:r>
              <a:rPr lang="en"/>
              <a:t>Preliminary Presentation next week (more on that tomorrow)</a:t>
            </a:r>
            <a:endParaRPr/>
          </a:p>
          <a:p>
            <a:pPr indent="0" lvl="0" marL="0" rtl="0" algn="l">
              <a:spcBef>
                <a:spcPts val="1000"/>
              </a:spcBef>
              <a:spcAft>
                <a:spcPts val="1000"/>
              </a:spcAft>
              <a:buNone/>
            </a:pPr>
            <a:r>
              <a:rPr lang="en"/>
              <a:t>Questions? </a:t>
            </a:r>
            <a:endParaRPr>
              <a:solidFill>
                <a:srgbClr val="0000FF"/>
              </a:solidFill>
            </a:endParaRPr>
          </a:p>
        </p:txBody>
      </p:sp>
      <p:sp>
        <p:nvSpPr>
          <p:cNvPr id="110" name="Google Shape;110;p16"/>
          <p:cNvSpPr txBox="1"/>
          <p:nvPr>
            <p:ph idx="12" type="sldNum"/>
          </p:nvPr>
        </p:nvSpPr>
        <p:spPr>
          <a:xfrm>
            <a:off x="8141784" y="4821625"/>
            <a:ext cx="3735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17"/>
          <p:cNvSpPr txBox="1"/>
          <p:nvPr>
            <p:ph type="title"/>
          </p:nvPr>
        </p:nvSpPr>
        <p:spPr>
          <a:xfrm>
            <a:off x="628650" y="273844"/>
            <a:ext cx="7886700" cy="9942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Making Teams and Signing Up</a:t>
            </a:r>
            <a:endParaRPr/>
          </a:p>
        </p:txBody>
      </p:sp>
      <p:sp>
        <p:nvSpPr>
          <p:cNvPr id="116" name="Google Shape;116;p17"/>
          <p:cNvSpPr txBox="1"/>
          <p:nvPr>
            <p:ph idx="1" type="body"/>
          </p:nvPr>
        </p:nvSpPr>
        <p:spPr>
          <a:xfrm>
            <a:off x="628650" y="1369219"/>
            <a:ext cx="7886700" cy="32634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lang="en"/>
              <a:t>Teams of 2-3 students</a:t>
            </a:r>
            <a:endParaRPr/>
          </a:p>
          <a:p>
            <a:pPr indent="0" lvl="0" marL="0" rtl="0" algn="l">
              <a:spcBef>
                <a:spcPts val="800"/>
              </a:spcBef>
              <a:spcAft>
                <a:spcPts val="0"/>
              </a:spcAft>
              <a:buNone/>
            </a:pPr>
            <a:r>
              <a:t/>
            </a:r>
            <a:endParaRPr/>
          </a:p>
          <a:p>
            <a:pPr indent="0" lvl="0" marL="0" rtl="0" algn="l">
              <a:spcBef>
                <a:spcPts val="800"/>
              </a:spcBef>
              <a:spcAft>
                <a:spcPts val="0"/>
              </a:spcAft>
              <a:buNone/>
            </a:pPr>
            <a:r>
              <a:rPr lang="en"/>
              <a:t>Once you have your team, go to the sign up sheet in the Drive (and linked on Canvas) and put your names down next to the site you want to investigate</a:t>
            </a:r>
            <a:endParaRPr/>
          </a:p>
          <a:p>
            <a:pPr indent="0" lvl="0" marL="0" rtl="0" algn="l">
              <a:spcBef>
                <a:spcPts val="800"/>
              </a:spcBef>
              <a:spcAft>
                <a:spcPts val="0"/>
              </a:spcAft>
              <a:buNone/>
            </a:pPr>
            <a:r>
              <a:t/>
            </a:r>
            <a:endParaRPr/>
          </a:p>
          <a:p>
            <a:pPr indent="0" lvl="0" marL="0" rtl="0" algn="l">
              <a:spcBef>
                <a:spcPts val="800"/>
              </a:spcBef>
              <a:spcAft>
                <a:spcPts val="0"/>
              </a:spcAft>
              <a:buNone/>
            </a:pPr>
            <a:r>
              <a:rPr lang="en">
                <a:solidFill>
                  <a:srgbClr val="0000FF"/>
                </a:solidFill>
              </a:rPr>
              <a:t>Create a copy of the Assignment 2 document to be a team submission and write down your team names and your site name(s)</a:t>
            </a:r>
            <a:endParaRPr>
              <a:solidFill>
                <a:srgbClr val="0000FF"/>
              </a:solidFill>
            </a:endParaRPr>
          </a:p>
        </p:txBody>
      </p:sp>
      <p:sp>
        <p:nvSpPr>
          <p:cNvPr id="117" name="Google Shape;117;p17"/>
          <p:cNvSpPr txBox="1"/>
          <p:nvPr>
            <p:ph idx="12" type="sldNum"/>
          </p:nvPr>
        </p:nvSpPr>
        <p:spPr>
          <a:xfrm>
            <a:off x="8141784" y="4821625"/>
            <a:ext cx="3735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18"/>
          <p:cNvSpPr txBox="1"/>
          <p:nvPr>
            <p:ph type="title"/>
          </p:nvPr>
        </p:nvSpPr>
        <p:spPr>
          <a:xfrm>
            <a:off x="628650" y="273844"/>
            <a:ext cx="7886700" cy="9942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EPA Guidelines</a:t>
            </a:r>
            <a:endParaRPr/>
          </a:p>
        </p:txBody>
      </p:sp>
      <p:sp>
        <p:nvSpPr>
          <p:cNvPr id="123" name="Google Shape;123;p18"/>
          <p:cNvSpPr txBox="1"/>
          <p:nvPr>
            <p:ph idx="1" type="body"/>
          </p:nvPr>
        </p:nvSpPr>
        <p:spPr>
          <a:xfrm>
            <a:off x="628650" y="1171400"/>
            <a:ext cx="7513200" cy="32634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lang="en"/>
              <a:t>C</a:t>
            </a:r>
            <a:r>
              <a:rPr lang="en" sz="2000"/>
              <a:t>lick around the Environmental Protection Agency’s Air Quality Regulations</a:t>
            </a:r>
            <a:endParaRPr sz="2000"/>
          </a:p>
          <a:p>
            <a:pPr indent="0" lvl="0" marL="0" rtl="0" algn="l">
              <a:spcBef>
                <a:spcPts val="800"/>
              </a:spcBef>
              <a:spcAft>
                <a:spcPts val="0"/>
              </a:spcAft>
              <a:buNone/>
            </a:pPr>
            <a:r>
              <a:rPr lang="en" sz="2000">
                <a:solidFill>
                  <a:srgbClr val="0000FF"/>
                </a:solidFill>
              </a:rPr>
              <a:t>Summarize your findings about US air quality regulations. Your site is not in the US, but you can apply the EPA’s regulations to it as an exercise</a:t>
            </a:r>
            <a:endParaRPr sz="2000">
              <a:solidFill>
                <a:srgbClr val="0000FF"/>
              </a:solidFill>
            </a:endParaRPr>
          </a:p>
        </p:txBody>
      </p:sp>
      <p:sp>
        <p:nvSpPr>
          <p:cNvPr id="124" name="Google Shape;124;p18"/>
          <p:cNvSpPr txBox="1"/>
          <p:nvPr>
            <p:ph idx="12" type="sldNum"/>
          </p:nvPr>
        </p:nvSpPr>
        <p:spPr>
          <a:xfrm>
            <a:off x="8141784" y="4821625"/>
            <a:ext cx="3735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pic>
        <p:nvPicPr>
          <p:cNvPr id="125" name="Google Shape;125;p18"/>
          <p:cNvPicPr preferRelativeResize="0"/>
          <p:nvPr/>
        </p:nvPicPr>
        <p:blipFill>
          <a:blip r:embed="rId3">
            <a:alphaModFix/>
          </a:blip>
          <a:stretch>
            <a:fillRect/>
          </a:stretch>
        </p:blipFill>
        <p:spPr>
          <a:xfrm>
            <a:off x="2438475" y="2645819"/>
            <a:ext cx="4267049" cy="2043933"/>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19"/>
          <p:cNvSpPr txBox="1"/>
          <p:nvPr>
            <p:ph type="title"/>
          </p:nvPr>
        </p:nvSpPr>
        <p:spPr>
          <a:xfrm>
            <a:off x="628650" y="273844"/>
            <a:ext cx="7886700" cy="9942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EEA Guidelines</a:t>
            </a:r>
            <a:endParaRPr/>
          </a:p>
        </p:txBody>
      </p:sp>
      <p:sp>
        <p:nvSpPr>
          <p:cNvPr id="131" name="Google Shape;131;p19"/>
          <p:cNvSpPr txBox="1"/>
          <p:nvPr>
            <p:ph idx="1" type="body"/>
          </p:nvPr>
        </p:nvSpPr>
        <p:spPr>
          <a:xfrm>
            <a:off x="628650" y="1369219"/>
            <a:ext cx="7886700" cy="32634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lang="en"/>
              <a:t>Click around the European Environment Agency’s Air Quality Regulations</a:t>
            </a:r>
            <a:endParaRPr/>
          </a:p>
          <a:p>
            <a:pPr indent="0" lvl="0" marL="0" rtl="0" algn="l">
              <a:spcBef>
                <a:spcPts val="800"/>
              </a:spcBef>
              <a:spcAft>
                <a:spcPts val="0"/>
              </a:spcAft>
              <a:buClr>
                <a:schemeClr val="dk1"/>
              </a:buClr>
              <a:buSzPts val="1100"/>
              <a:buFont typeface="Arial"/>
              <a:buNone/>
            </a:pPr>
            <a:r>
              <a:rPr lang="en" sz="2000">
                <a:solidFill>
                  <a:srgbClr val="0000FF"/>
                </a:solidFill>
              </a:rPr>
              <a:t>Summarize your findings about EU air quality regulations. Especially note anything that might be relevant to your site, your pollutants, or your project.</a:t>
            </a:r>
            <a:endParaRPr/>
          </a:p>
        </p:txBody>
      </p:sp>
      <p:sp>
        <p:nvSpPr>
          <p:cNvPr id="132" name="Google Shape;132;p19"/>
          <p:cNvSpPr txBox="1"/>
          <p:nvPr>
            <p:ph idx="12" type="sldNum"/>
          </p:nvPr>
        </p:nvSpPr>
        <p:spPr>
          <a:xfrm>
            <a:off x="8141784" y="4821625"/>
            <a:ext cx="3735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pic>
        <p:nvPicPr>
          <p:cNvPr id="133" name="Google Shape;133;p19"/>
          <p:cNvPicPr preferRelativeResize="0"/>
          <p:nvPr/>
        </p:nvPicPr>
        <p:blipFill>
          <a:blip r:embed="rId3">
            <a:alphaModFix/>
          </a:blip>
          <a:stretch>
            <a:fillRect/>
          </a:stretch>
        </p:blipFill>
        <p:spPr>
          <a:xfrm>
            <a:off x="2709138" y="2835900"/>
            <a:ext cx="3725727" cy="1842850"/>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20"/>
          <p:cNvSpPr txBox="1"/>
          <p:nvPr>
            <p:ph type="title"/>
          </p:nvPr>
        </p:nvSpPr>
        <p:spPr>
          <a:xfrm>
            <a:off x="628650" y="273844"/>
            <a:ext cx="7886700" cy="9942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Case Study</a:t>
            </a:r>
            <a:endParaRPr/>
          </a:p>
        </p:txBody>
      </p:sp>
      <p:sp>
        <p:nvSpPr>
          <p:cNvPr id="139" name="Google Shape;139;p20"/>
          <p:cNvSpPr txBox="1"/>
          <p:nvPr>
            <p:ph idx="1" type="body"/>
          </p:nvPr>
        </p:nvSpPr>
        <p:spPr>
          <a:xfrm>
            <a:off x="628650" y="1369219"/>
            <a:ext cx="7886700" cy="32634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lang="en">
                <a:solidFill>
                  <a:srgbClr val="0000FF"/>
                </a:solidFill>
              </a:rPr>
              <a:t>Answer the questions corresponding to these figures as a group:</a:t>
            </a:r>
            <a:endParaRPr>
              <a:solidFill>
                <a:srgbClr val="0000FF"/>
              </a:solidFill>
            </a:endParaRPr>
          </a:p>
        </p:txBody>
      </p:sp>
      <p:sp>
        <p:nvSpPr>
          <p:cNvPr id="140" name="Google Shape;140;p20"/>
          <p:cNvSpPr txBox="1"/>
          <p:nvPr>
            <p:ph idx="12" type="sldNum"/>
          </p:nvPr>
        </p:nvSpPr>
        <p:spPr>
          <a:xfrm>
            <a:off x="8141784" y="4821625"/>
            <a:ext cx="3735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pic>
        <p:nvPicPr>
          <p:cNvPr id="141" name="Google Shape;141;p20"/>
          <p:cNvPicPr preferRelativeResize="0"/>
          <p:nvPr/>
        </p:nvPicPr>
        <p:blipFill>
          <a:blip r:embed="rId3">
            <a:alphaModFix/>
          </a:blip>
          <a:stretch>
            <a:fillRect/>
          </a:stretch>
        </p:blipFill>
        <p:spPr>
          <a:xfrm>
            <a:off x="1483028" y="1926800"/>
            <a:ext cx="2997222" cy="2705825"/>
          </a:xfrm>
          <a:prstGeom prst="rect">
            <a:avLst/>
          </a:prstGeom>
          <a:noFill/>
          <a:ln>
            <a:noFill/>
          </a:ln>
        </p:spPr>
      </p:pic>
      <p:pic>
        <p:nvPicPr>
          <p:cNvPr id="142" name="Google Shape;142;p20"/>
          <p:cNvPicPr preferRelativeResize="0"/>
          <p:nvPr/>
        </p:nvPicPr>
        <p:blipFill>
          <a:blip r:embed="rId4">
            <a:alphaModFix/>
          </a:blip>
          <a:stretch>
            <a:fillRect/>
          </a:stretch>
        </p:blipFill>
        <p:spPr>
          <a:xfrm>
            <a:off x="4480250" y="1926800"/>
            <a:ext cx="3180725" cy="2705825"/>
          </a:xfrm>
          <a:prstGeom prst="rect">
            <a:avLst/>
          </a:prstGeom>
          <a:noFill/>
          <a:ln cap="flat" cmpd="sng" w="9525">
            <a:solidFill>
              <a:srgbClr val="000000"/>
            </a:solidFill>
            <a:prstDash val="solid"/>
            <a:round/>
            <a:headEnd len="sm" w="sm" type="none"/>
            <a:tailEnd len="sm" w="sm" type="none"/>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21"/>
          <p:cNvSpPr txBox="1"/>
          <p:nvPr>
            <p:ph type="title"/>
          </p:nvPr>
        </p:nvSpPr>
        <p:spPr>
          <a:xfrm>
            <a:off x="628650" y="273844"/>
            <a:ext cx="7886700" cy="9942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Case Study (con’t)</a:t>
            </a:r>
            <a:endParaRPr/>
          </a:p>
        </p:txBody>
      </p:sp>
      <p:sp>
        <p:nvSpPr>
          <p:cNvPr id="148" name="Google Shape;148;p21"/>
          <p:cNvSpPr txBox="1"/>
          <p:nvPr>
            <p:ph idx="1" type="body"/>
          </p:nvPr>
        </p:nvSpPr>
        <p:spPr>
          <a:xfrm>
            <a:off x="628650" y="1369219"/>
            <a:ext cx="7886700" cy="32634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lang="en"/>
              <a:t>Now read the article that these figures came from: “Source Region Identification Using Kernel Smoothing,” by Henry et al.</a:t>
            </a:r>
            <a:endParaRPr/>
          </a:p>
          <a:p>
            <a:pPr indent="0" lvl="0" marL="0" rtl="0" algn="l">
              <a:spcBef>
                <a:spcPts val="800"/>
              </a:spcBef>
              <a:spcAft>
                <a:spcPts val="0"/>
              </a:spcAft>
              <a:buNone/>
            </a:pPr>
            <a:r>
              <a:t/>
            </a:r>
            <a:endParaRPr/>
          </a:p>
          <a:p>
            <a:pPr indent="0" lvl="0" marL="0" rtl="0" algn="l">
              <a:spcBef>
                <a:spcPts val="800"/>
              </a:spcBef>
              <a:spcAft>
                <a:spcPts val="0"/>
              </a:spcAft>
              <a:buNone/>
            </a:pPr>
            <a:r>
              <a:rPr lang="en">
                <a:solidFill>
                  <a:srgbClr val="0000FF"/>
                </a:solidFill>
              </a:rPr>
              <a:t>Answer the reading questions in your answer sheet as a group</a:t>
            </a:r>
            <a:endParaRPr>
              <a:solidFill>
                <a:srgbClr val="0000FF"/>
              </a:solidFill>
            </a:endParaRPr>
          </a:p>
        </p:txBody>
      </p:sp>
      <p:sp>
        <p:nvSpPr>
          <p:cNvPr id="149" name="Google Shape;149;p21"/>
          <p:cNvSpPr txBox="1"/>
          <p:nvPr>
            <p:ph idx="12" type="sldNum"/>
          </p:nvPr>
        </p:nvSpPr>
        <p:spPr>
          <a:xfrm>
            <a:off x="8141784" y="4821625"/>
            <a:ext cx="3735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22"/>
          <p:cNvSpPr txBox="1"/>
          <p:nvPr>
            <p:ph type="title"/>
          </p:nvPr>
        </p:nvSpPr>
        <p:spPr>
          <a:xfrm>
            <a:off x="628650" y="273844"/>
            <a:ext cx="7886700" cy="9942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Research Your Site</a:t>
            </a:r>
            <a:endParaRPr/>
          </a:p>
        </p:txBody>
      </p:sp>
      <p:sp>
        <p:nvSpPr>
          <p:cNvPr id="155" name="Google Shape;155;p22"/>
          <p:cNvSpPr txBox="1"/>
          <p:nvPr>
            <p:ph idx="1" type="body"/>
          </p:nvPr>
        </p:nvSpPr>
        <p:spPr>
          <a:xfrm>
            <a:off x="628650" y="1369219"/>
            <a:ext cx="7886700" cy="32634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lang="en"/>
              <a:t>Using what you’ve found about environmental guidelines and modern air quality research, begin to research your site.</a:t>
            </a:r>
            <a:endParaRPr/>
          </a:p>
          <a:p>
            <a:pPr indent="0" lvl="0" marL="0" rtl="0" algn="l">
              <a:spcBef>
                <a:spcPts val="800"/>
              </a:spcBef>
              <a:spcAft>
                <a:spcPts val="0"/>
              </a:spcAft>
              <a:buNone/>
            </a:pPr>
            <a:r>
              <a:t/>
            </a:r>
            <a:endParaRPr/>
          </a:p>
          <a:p>
            <a:pPr indent="0" lvl="0" marL="0" rtl="0" algn="l">
              <a:spcBef>
                <a:spcPts val="800"/>
              </a:spcBef>
              <a:spcAft>
                <a:spcPts val="0"/>
              </a:spcAft>
              <a:buNone/>
            </a:pPr>
            <a:r>
              <a:rPr lang="en">
                <a:solidFill>
                  <a:srgbClr val="0000FF"/>
                </a:solidFill>
              </a:rPr>
              <a:t>Record some preliminary research findings in your answer sheet. Assemble a “major source” list and submit at least 3 sources with your answer sheet. You can of course continue to </a:t>
            </a:r>
            <a:r>
              <a:rPr lang="en">
                <a:solidFill>
                  <a:srgbClr val="0000FF"/>
                </a:solidFill>
              </a:rPr>
              <a:t>research your site beyond the time in this class.</a:t>
            </a:r>
            <a:endParaRPr>
              <a:solidFill>
                <a:srgbClr val="0000FF"/>
              </a:solidFill>
            </a:endParaRPr>
          </a:p>
        </p:txBody>
      </p:sp>
      <p:sp>
        <p:nvSpPr>
          <p:cNvPr id="156" name="Google Shape;156;p22"/>
          <p:cNvSpPr txBox="1"/>
          <p:nvPr>
            <p:ph idx="12" type="sldNum"/>
          </p:nvPr>
        </p:nvSpPr>
        <p:spPr>
          <a:xfrm>
            <a:off x="8141784" y="4821625"/>
            <a:ext cx="3735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